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22.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58.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57.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6.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45.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 id="2147483732" r:id="rId2"/>
  </p:sldMasterIdLst>
  <p:notesMasterIdLst>
    <p:notesMasterId r:id="rId72"/>
  </p:notesMasterIdLst>
  <p:sldIdLst>
    <p:sldId id="504" r:id="rId3"/>
    <p:sldId id="536" r:id="rId4"/>
    <p:sldId id="537" r:id="rId5"/>
    <p:sldId id="653" r:id="rId6"/>
    <p:sldId id="726" r:id="rId7"/>
    <p:sldId id="654" r:id="rId8"/>
    <p:sldId id="655" r:id="rId9"/>
    <p:sldId id="656" r:id="rId10"/>
    <p:sldId id="744" r:id="rId11"/>
    <p:sldId id="657" r:id="rId12"/>
    <p:sldId id="660" r:id="rId13"/>
    <p:sldId id="659" r:id="rId14"/>
    <p:sldId id="728" r:id="rId15"/>
    <p:sldId id="696" r:id="rId16"/>
    <p:sldId id="697" r:id="rId17"/>
    <p:sldId id="652" r:id="rId18"/>
    <p:sldId id="661" r:id="rId19"/>
    <p:sldId id="698" r:id="rId20"/>
    <p:sldId id="729" r:id="rId21"/>
    <p:sldId id="662" r:id="rId22"/>
    <p:sldId id="663" r:id="rId23"/>
    <p:sldId id="664" r:id="rId24"/>
    <p:sldId id="745" r:id="rId25"/>
    <p:sldId id="667" r:id="rId26"/>
    <p:sldId id="668" r:id="rId27"/>
    <p:sldId id="699" r:id="rId28"/>
    <p:sldId id="746" r:id="rId29"/>
    <p:sldId id="700" r:id="rId30"/>
    <p:sldId id="705" r:id="rId31"/>
    <p:sldId id="706" r:id="rId32"/>
    <p:sldId id="707" r:id="rId33"/>
    <p:sldId id="747" r:id="rId34"/>
    <p:sldId id="704" r:id="rId35"/>
    <p:sldId id="710" r:id="rId36"/>
    <p:sldId id="711" r:id="rId37"/>
    <p:sldId id="712" r:id="rId38"/>
    <p:sldId id="713" r:id="rId39"/>
    <p:sldId id="709" r:id="rId40"/>
    <p:sldId id="717" r:id="rId41"/>
    <p:sldId id="718" r:id="rId42"/>
    <p:sldId id="748" r:id="rId43"/>
    <p:sldId id="538" r:id="rId44"/>
    <p:sldId id="716" r:id="rId45"/>
    <p:sldId id="701" r:id="rId46"/>
    <p:sldId id="540" r:id="rId47"/>
    <p:sldId id="702" r:id="rId48"/>
    <p:sldId id="541" r:id="rId49"/>
    <p:sldId id="714" r:id="rId50"/>
    <p:sldId id="721" r:id="rId51"/>
    <p:sldId id="722" r:id="rId52"/>
    <p:sldId id="723" r:id="rId53"/>
    <p:sldId id="724" r:id="rId54"/>
    <p:sldId id="749" r:id="rId55"/>
    <p:sldId id="725" r:id="rId56"/>
    <p:sldId id="543" r:id="rId57"/>
    <p:sldId id="533" r:id="rId58"/>
    <p:sldId id="720" r:id="rId59"/>
    <p:sldId id="715" r:id="rId60"/>
    <p:sldId id="750" r:id="rId61"/>
    <p:sldId id="751" r:id="rId62"/>
    <p:sldId id="731" r:id="rId63"/>
    <p:sldId id="732" r:id="rId64"/>
    <p:sldId id="737" r:id="rId65"/>
    <p:sldId id="734" r:id="rId66"/>
    <p:sldId id="752" r:id="rId67"/>
    <p:sldId id="733" r:id="rId68"/>
    <p:sldId id="735" r:id="rId69"/>
    <p:sldId id="753" r:id="rId70"/>
    <p:sldId id="299" r:id="rId71"/>
  </p:sldIdLst>
  <p:sldSz cx="12192000" cy="6858000"/>
  <p:notesSz cx="6858000" cy="9144000"/>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2857" autoAdjust="0"/>
  </p:normalViewPr>
  <p:slideViewPr>
    <p:cSldViewPr snapToGrid="0">
      <p:cViewPr>
        <p:scale>
          <a:sx n="60" d="100"/>
          <a:sy n="60" d="100"/>
        </p:scale>
        <p:origin x="1704" y="93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16" Type="http://schemas.openxmlformats.org/officeDocument/2006/relationships/slide" Target="slides/slide1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viewProps" Target="viewProps.xml"/><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customXml" Target="../customXml/item1.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notesMaster" Target="notesMasters/notesMaster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presProps" Target="presProps.xml"/><Relationship Id="rId78" Type="http://schemas.openxmlformats.org/officeDocument/2006/relationships/customXml" Target="../customXml/item2.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tableStyles" Target="tableStyles.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29" Type="http://schemas.openxmlformats.org/officeDocument/2006/relationships/slide" Target="slides/slide2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BE4F53A-0F3A-44CD-9383-729494A789F5}" type="datetimeFigureOut">
              <a:rPr lang="en-US" smtClean="0"/>
              <a:t>5/21/2024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A0428DB-A668-423E-BD07-8DFABDBA467B}" type="slidenum">
              <a:rPr lang="en-US" smtClean="0"/>
              <a:t>‹#›</a:t>
            </a:fld>
            <a:endParaRPr lang="en-US"/>
          </a:p>
        </p:txBody>
      </p:sp>
    </p:spTree>
    <p:extLst>
      <p:ext uri="{BB962C8B-B14F-4D97-AF65-F5344CB8AC3E}">
        <p14:creationId xmlns:p14="http://schemas.microsoft.com/office/powerpoint/2010/main" val="27795570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a:latin typeface="Hero Light" panose="00000300000000000000" pitchFamily="50" charset="0"/>
            </a:endParaRPr>
          </a:p>
        </p:txBody>
      </p:sp>
      <p:sp>
        <p:nvSpPr>
          <p:cNvPr id="4" name="Slide Number Placeholder 3"/>
          <p:cNvSpPr>
            <a:spLocks noGrp="1"/>
          </p:cNvSpPr>
          <p:nvPr>
            <p:ph type="sldNum" sz="quarter" idx="5"/>
          </p:nvPr>
        </p:nvSpPr>
        <p:spPr/>
        <p:txBody>
          <a:bodyPr/>
          <a:lstStyle/>
          <a:p>
            <a:fld id="{BA0428DB-A668-423E-BD07-8DFABDBA467B}" type="slidenum">
              <a:rPr lang="en-US" smtClean="0"/>
              <a:t>1</a:t>
            </a:fld>
            <a:endParaRPr lang="en-US"/>
          </a:p>
        </p:txBody>
      </p:sp>
    </p:spTree>
    <p:extLst>
      <p:ext uri="{BB962C8B-B14F-4D97-AF65-F5344CB8AC3E}">
        <p14:creationId xmlns:p14="http://schemas.microsoft.com/office/powerpoint/2010/main" val="31098457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a:solidFill>
                  <a:srgbClr val="4A4A4A"/>
                </a:solidFill>
                <a:effectLst/>
                <a:highlight>
                  <a:srgbClr val="FFFFFF"/>
                </a:highlight>
                <a:latin typeface="BrownLLWeb"/>
              </a:rPr>
              <a:t>Designed by Jonathan Prestwich, the ESSENS collection expands with the addition of side tables. The ESSENS OCCASIONAL side tables combine beauty, versatility, and harmonious proportions. The sculptural base is created from the encounter of two essential volumes in balance. The new ESSENS OCCASIONAL table program consists of three bases made of 100% recyclable polyethylene, allowing for the composition of both coffee and side tables with tops of various materials and sizes. The numerous possibilities for combining bases and tabletops, along with the extensive range of materials and finishes available, allow for endless customization to easily integrate into diverse spaces and contexts.</a:t>
            </a:r>
            <a:endParaRPr lang="en-US" b="0">
              <a:latin typeface="Hero Light" panose="00000300000000000000" pitchFamily="50" charset="0"/>
            </a:endParaRPr>
          </a:p>
        </p:txBody>
      </p:sp>
      <p:sp>
        <p:nvSpPr>
          <p:cNvPr id="4" name="Slide Number Placeholder 3"/>
          <p:cNvSpPr>
            <a:spLocks noGrp="1"/>
          </p:cNvSpPr>
          <p:nvPr>
            <p:ph type="sldNum" sz="quarter" idx="5"/>
          </p:nvPr>
        </p:nvSpPr>
        <p:spPr/>
        <p:txBody>
          <a:bodyPr/>
          <a:lstStyle/>
          <a:p>
            <a:fld id="{BA0428DB-A668-423E-BD07-8DFABDBA467B}" type="slidenum">
              <a:rPr lang="en-US" smtClean="0"/>
              <a:t>11</a:t>
            </a:fld>
            <a:endParaRPr lang="en-US"/>
          </a:p>
        </p:txBody>
      </p:sp>
    </p:spTree>
    <p:extLst>
      <p:ext uri="{BB962C8B-B14F-4D97-AF65-F5344CB8AC3E}">
        <p14:creationId xmlns:p14="http://schemas.microsoft.com/office/powerpoint/2010/main" val="36663214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a:latin typeface="Hero Light" panose="00000300000000000000" pitchFamily="50" charset="0"/>
            </a:endParaRPr>
          </a:p>
        </p:txBody>
      </p:sp>
      <p:sp>
        <p:nvSpPr>
          <p:cNvPr id="4" name="Slide Number Placeholder 3"/>
          <p:cNvSpPr>
            <a:spLocks noGrp="1"/>
          </p:cNvSpPr>
          <p:nvPr>
            <p:ph type="sldNum" sz="quarter" idx="5"/>
          </p:nvPr>
        </p:nvSpPr>
        <p:spPr/>
        <p:txBody>
          <a:bodyPr/>
          <a:lstStyle/>
          <a:p>
            <a:fld id="{BA0428DB-A668-423E-BD07-8DFABDBA467B}" type="slidenum">
              <a:rPr lang="en-US" smtClean="0"/>
              <a:t>12</a:t>
            </a:fld>
            <a:endParaRPr lang="en-US"/>
          </a:p>
        </p:txBody>
      </p:sp>
    </p:spTree>
    <p:extLst>
      <p:ext uri="{BB962C8B-B14F-4D97-AF65-F5344CB8AC3E}">
        <p14:creationId xmlns:p14="http://schemas.microsoft.com/office/powerpoint/2010/main" val="37450719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a:latin typeface="Hero Light" panose="00000300000000000000" pitchFamily="50" charset="0"/>
            </a:endParaRPr>
          </a:p>
        </p:txBody>
      </p:sp>
      <p:sp>
        <p:nvSpPr>
          <p:cNvPr id="4" name="Slide Number Placeholder 3"/>
          <p:cNvSpPr>
            <a:spLocks noGrp="1"/>
          </p:cNvSpPr>
          <p:nvPr>
            <p:ph type="sldNum" sz="quarter" idx="5"/>
          </p:nvPr>
        </p:nvSpPr>
        <p:spPr/>
        <p:txBody>
          <a:bodyPr/>
          <a:lstStyle/>
          <a:p>
            <a:fld id="{BA0428DB-A668-423E-BD07-8DFABDBA467B}" type="slidenum">
              <a:rPr lang="en-US" smtClean="0"/>
              <a:t>13</a:t>
            </a:fld>
            <a:endParaRPr lang="en-US"/>
          </a:p>
        </p:txBody>
      </p:sp>
    </p:spTree>
    <p:extLst>
      <p:ext uri="{BB962C8B-B14F-4D97-AF65-F5344CB8AC3E}">
        <p14:creationId xmlns:p14="http://schemas.microsoft.com/office/powerpoint/2010/main" val="11624950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a:latin typeface="Hero Light" panose="00000300000000000000" pitchFamily="50" charset="0"/>
            </a:endParaRPr>
          </a:p>
        </p:txBody>
      </p:sp>
      <p:sp>
        <p:nvSpPr>
          <p:cNvPr id="4" name="Slide Number Placeholder 3"/>
          <p:cNvSpPr>
            <a:spLocks noGrp="1"/>
          </p:cNvSpPr>
          <p:nvPr>
            <p:ph type="sldNum" sz="quarter" idx="5"/>
          </p:nvPr>
        </p:nvSpPr>
        <p:spPr/>
        <p:txBody>
          <a:bodyPr/>
          <a:lstStyle/>
          <a:p>
            <a:fld id="{BA0428DB-A668-423E-BD07-8DFABDBA467B}" type="slidenum">
              <a:rPr lang="en-US" smtClean="0"/>
              <a:t>14</a:t>
            </a:fld>
            <a:endParaRPr lang="en-US"/>
          </a:p>
        </p:txBody>
      </p:sp>
    </p:spTree>
    <p:extLst>
      <p:ext uri="{BB962C8B-B14F-4D97-AF65-F5344CB8AC3E}">
        <p14:creationId xmlns:p14="http://schemas.microsoft.com/office/powerpoint/2010/main" val="28460533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a:latin typeface="Hero Light" panose="00000300000000000000" pitchFamily="50" charset="0"/>
              </a:rPr>
              <a:t>Base types – </a:t>
            </a:r>
          </a:p>
          <a:p>
            <a:r>
              <a:rPr lang="en-US" b="0">
                <a:latin typeface="Hero Light" panose="00000300000000000000" pitchFamily="50" charset="0"/>
              </a:rPr>
              <a:t>Occasional height 15”</a:t>
            </a:r>
          </a:p>
          <a:p>
            <a:r>
              <a:rPr lang="en-US" b="0">
                <a:latin typeface="Hero Light" panose="00000300000000000000" pitchFamily="50" charset="0"/>
              </a:rPr>
              <a:t>Tops: 31”, 35”, 39” 43”</a:t>
            </a:r>
          </a:p>
          <a:p>
            <a:endParaRPr lang="en-US" b="0">
              <a:latin typeface="Hero Light" panose="00000300000000000000" pitchFamily="50" charset="0"/>
            </a:endParaRPr>
          </a:p>
          <a:p>
            <a:r>
              <a:rPr lang="en-US" b="0">
                <a:latin typeface="Hero Light" panose="00000300000000000000" pitchFamily="50" charset="0"/>
              </a:rPr>
              <a:t>Bar/ Counter:</a:t>
            </a:r>
          </a:p>
          <a:p>
            <a:r>
              <a:rPr lang="en-US" b="0">
                <a:latin typeface="Hero Light" panose="00000300000000000000" pitchFamily="50" charset="0"/>
              </a:rPr>
              <a:t>17”H</a:t>
            </a:r>
          </a:p>
          <a:p>
            <a:r>
              <a:rPr lang="en-US" b="0">
                <a:latin typeface="Hero Light" panose="00000300000000000000" pitchFamily="50" charset="0"/>
              </a:rPr>
              <a:t>20”H</a:t>
            </a:r>
          </a:p>
          <a:p>
            <a:r>
              <a:rPr lang="en-US" b="0">
                <a:latin typeface="Hero Light" panose="00000300000000000000" pitchFamily="50" charset="0"/>
              </a:rPr>
              <a:t>Tops 15”H, 19.5”H</a:t>
            </a:r>
          </a:p>
        </p:txBody>
      </p:sp>
      <p:sp>
        <p:nvSpPr>
          <p:cNvPr id="4" name="Slide Number Placeholder 3"/>
          <p:cNvSpPr>
            <a:spLocks noGrp="1"/>
          </p:cNvSpPr>
          <p:nvPr>
            <p:ph type="sldNum" sz="quarter" idx="5"/>
          </p:nvPr>
        </p:nvSpPr>
        <p:spPr/>
        <p:txBody>
          <a:bodyPr/>
          <a:lstStyle/>
          <a:p>
            <a:fld id="{BA0428DB-A668-423E-BD07-8DFABDBA467B}" type="slidenum">
              <a:rPr lang="en-US" smtClean="0"/>
              <a:t>15</a:t>
            </a:fld>
            <a:endParaRPr lang="en-US"/>
          </a:p>
        </p:txBody>
      </p:sp>
    </p:spTree>
    <p:extLst>
      <p:ext uri="{BB962C8B-B14F-4D97-AF65-F5344CB8AC3E}">
        <p14:creationId xmlns:p14="http://schemas.microsoft.com/office/powerpoint/2010/main" val="291205051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a:solidFill>
                  <a:srgbClr val="4A4A4A"/>
                </a:solidFill>
                <a:effectLst/>
                <a:highlight>
                  <a:srgbClr val="FFFFFF"/>
                </a:highlight>
                <a:latin typeface="BrownLLWeb"/>
              </a:rPr>
              <a:t>The NUC program comprises a variety of side tables and poufs which combine versatility, style, and contemporary elegance. Each element of the collection is designed to work independently or be freely combined to create unique and functional compositions. The essence of this versatile collection consists of its elegant metal bases, that take their identity from the distinctive knot formed by the crossbars when joining with the legs.</a:t>
            </a:r>
          </a:p>
          <a:p>
            <a:pPr algn="l"/>
            <a:r>
              <a:rPr lang="en-US" b="0" i="0">
                <a:solidFill>
                  <a:srgbClr val="4A4A4A"/>
                </a:solidFill>
                <a:effectLst/>
                <a:highlight>
                  <a:srgbClr val="FFFFFF"/>
                </a:highlight>
                <a:latin typeface="BrownLLWeb"/>
              </a:rPr>
              <a:t>The NUC program offers a wide range of models and formats, from coffee tables to side tables and poufs in different sizes.</a:t>
            </a:r>
          </a:p>
          <a:p>
            <a:endParaRPr lang="en-US" b="0">
              <a:latin typeface="Hero Light" panose="00000300000000000000" pitchFamily="50" charset="0"/>
            </a:endParaRPr>
          </a:p>
        </p:txBody>
      </p:sp>
      <p:sp>
        <p:nvSpPr>
          <p:cNvPr id="4" name="Slide Number Placeholder 3"/>
          <p:cNvSpPr>
            <a:spLocks noGrp="1"/>
          </p:cNvSpPr>
          <p:nvPr>
            <p:ph type="sldNum" sz="quarter" idx="5"/>
          </p:nvPr>
        </p:nvSpPr>
        <p:spPr/>
        <p:txBody>
          <a:bodyPr/>
          <a:lstStyle/>
          <a:p>
            <a:fld id="{BA0428DB-A668-423E-BD07-8DFABDBA467B}" type="slidenum">
              <a:rPr lang="en-US" smtClean="0"/>
              <a:t>16</a:t>
            </a:fld>
            <a:endParaRPr lang="en-US"/>
          </a:p>
        </p:txBody>
      </p:sp>
    </p:spTree>
    <p:extLst>
      <p:ext uri="{BB962C8B-B14F-4D97-AF65-F5344CB8AC3E}">
        <p14:creationId xmlns:p14="http://schemas.microsoft.com/office/powerpoint/2010/main" val="424672454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a:latin typeface="Hero Light" panose="00000300000000000000" pitchFamily="50" charset="0"/>
              </a:rPr>
              <a:t>NUC means KNOT in Valencian </a:t>
            </a:r>
          </a:p>
        </p:txBody>
      </p:sp>
      <p:sp>
        <p:nvSpPr>
          <p:cNvPr id="4" name="Slide Number Placeholder 3"/>
          <p:cNvSpPr>
            <a:spLocks noGrp="1"/>
          </p:cNvSpPr>
          <p:nvPr>
            <p:ph type="sldNum" sz="quarter" idx="5"/>
          </p:nvPr>
        </p:nvSpPr>
        <p:spPr/>
        <p:txBody>
          <a:bodyPr/>
          <a:lstStyle/>
          <a:p>
            <a:fld id="{BA0428DB-A668-423E-BD07-8DFABDBA467B}" type="slidenum">
              <a:rPr lang="en-US" smtClean="0"/>
              <a:t>17</a:t>
            </a:fld>
            <a:endParaRPr lang="en-US"/>
          </a:p>
        </p:txBody>
      </p:sp>
    </p:spTree>
    <p:extLst>
      <p:ext uri="{BB962C8B-B14F-4D97-AF65-F5344CB8AC3E}">
        <p14:creationId xmlns:p14="http://schemas.microsoft.com/office/powerpoint/2010/main" val="426721938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a:latin typeface="Hero Light" panose="00000300000000000000" pitchFamily="50" charset="0"/>
              </a:rPr>
              <a:t>POUF/ TABLES:</a:t>
            </a:r>
          </a:p>
          <a:p>
            <a:r>
              <a:rPr lang="en-US" b="0">
                <a:latin typeface="Hero Light" panose="00000300000000000000" pitchFamily="50" charset="0"/>
              </a:rPr>
              <a:t>(round)</a:t>
            </a:r>
          </a:p>
          <a:p>
            <a:r>
              <a:rPr lang="en-US" b="0">
                <a:latin typeface="Hero Light" panose="00000300000000000000" pitchFamily="50" charset="0"/>
              </a:rPr>
              <a:t>19.5 x 19.5”</a:t>
            </a:r>
          </a:p>
          <a:p>
            <a:r>
              <a:rPr lang="en-US" b="0">
                <a:latin typeface="Hero Light" panose="00000300000000000000" pitchFamily="50" charset="0"/>
              </a:rPr>
              <a:t>19.5 x 31.5”</a:t>
            </a:r>
          </a:p>
          <a:p>
            <a:r>
              <a:rPr lang="en-US" b="0">
                <a:latin typeface="Hero Light" panose="00000300000000000000" pitchFamily="50" charset="0"/>
              </a:rPr>
              <a:t>19.5 x 39.5”</a:t>
            </a:r>
          </a:p>
          <a:p>
            <a:r>
              <a:rPr lang="en-US" b="0">
                <a:latin typeface="Hero Light" panose="00000300000000000000" pitchFamily="50" charset="0"/>
              </a:rPr>
              <a:t>(Square)</a:t>
            </a:r>
          </a:p>
          <a:p>
            <a:r>
              <a:rPr lang="en-US" b="0">
                <a:latin typeface="Hero Light" panose="00000300000000000000" pitchFamily="50" charset="0"/>
              </a:rPr>
              <a:t>19.5 x 23.5 x 23.5”</a:t>
            </a:r>
          </a:p>
          <a:p>
            <a:r>
              <a:rPr lang="en-US" b="0">
                <a:latin typeface="Hero Light" panose="00000300000000000000" pitchFamily="50" charset="0"/>
              </a:rPr>
              <a:t>19.5 x 31.5 x 31.5”</a:t>
            </a:r>
          </a:p>
          <a:p>
            <a:r>
              <a:rPr lang="en-US" b="0">
                <a:latin typeface="Hero Light" panose="00000300000000000000" pitchFamily="50" charset="0"/>
              </a:rPr>
              <a:t>19.5 x 15.5 D x 43.5 W</a:t>
            </a:r>
          </a:p>
          <a:p>
            <a:r>
              <a:rPr lang="en-US" b="0">
                <a:latin typeface="Hero Light" panose="00000300000000000000" pitchFamily="50" charset="0"/>
              </a:rPr>
              <a:t>19.5 x 23D x 43.5 W</a:t>
            </a:r>
          </a:p>
          <a:p>
            <a:endParaRPr lang="en-US" b="0">
              <a:latin typeface="Hero Light" panose="00000300000000000000" pitchFamily="50" charset="0"/>
            </a:endParaRPr>
          </a:p>
          <a:p>
            <a:r>
              <a:rPr lang="en-US" b="0">
                <a:latin typeface="Hero Light" panose="00000300000000000000" pitchFamily="50" charset="0"/>
              </a:rPr>
              <a:t>Side Tables:</a:t>
            </a:r>
          </a:p>
          <a:p>
            <a:r>
              <a:rPr lang="en-US" b="0">
                <a:latin typeface="Hero Light" panose="00000300000000000000" pitchFamily="50" charset="0"/>
              </a:rPr>
              <a:t>20.5 x 19.5</a:t>
            </a:r>
          </a:p>
          <a:p>
            <a:r>
              <a:rPr lang="en-US" b="0">
                <a:latin typeface="Hero Light" panose="00000300000000000000" pitchFamily="50" charset="0"/>
              </a:rPr>
              <a:t>15 x 19.5</a:t>
            </a:r>
          </a:p>
          <a:p>
            <a:r>
              <a:rPr lang="en-US" b="0">
                <a:latin typeface="Hero Light" panose="00000300000000000000" pitchFamily="50" charset="0"/>
              </a:rPr>
              <a:t>15 x 31.5 w</a:t>
            </a:r>
          </a:p>
          <a:p>
            <a:r>
              <a:rPr lang="en-US" b="0">
                <a:latin typeface="Hero Light" panose="00000300000000000000" pitchFamily="50" charset="0"/>
              </a:rPr>
              <a:t>15 x 39.5 w</a:t>
            </a:r>
          </a:p>
          <a:p>
            <a:r>
              <a:rPr lang="en-US" b="0">
                <a:latin typeface="Hero Light" panose="00000300000000000000" pitchFamily="50" charset="0"/>
              </a:rPr>
              <a:t>20.5 x 15.7w</a:t>
            </a:r>
          </a:p>
          <a:p>
            <a:r>
              <a:rPr lang="en-US" b="0">
                <a:latin typeface="Hero Light" panose="00000300000000000000" pitchFamily="50" charset="0"/>
              </a:rPr>
              <a:t>15 x 23.5 x 23.5</a:t>
            </a:r>
          </a:p>
          <a:p>
            <a:r>
              <a:rPr lang="en-US" b="0">
                <a:latin typeface="Hero Light" panose="00000300000000000000" pitchFamily="50" charset="0"/>
              </a:rPr>
              <a:t>15 x 31.5 x 31.5</a:t>
            </a:r>
          </a:p>
          <a:p>
            <a:r>
              <a:rPr lang="en-US" b="0">
                <a:latin typeface="Hero Light" panose="00000300000000000000" pitchFamily="50" charset="0"/>
              </a:rPr>
              <a:t>15H x 23.6D x 43.3W</a:t>
            </a:r>
          </a:p>
          <a:p>
            <a:endParaRPr lang="en-US" b="0">
              <a:latin typeface="Hero Light" panose="00000300000000000000" pitchFamily="50" charset="0"/>
            </a:endParaRPr>
          </a:p>
        </p:txBody>
      </p:sp>
      <p:sp>
        <p:nvSpPr>
          <p:cNvPr id="4" name="Slide Number Placeholder 3"/>
          <p:cNvSpPr>
            <a:spLocks noGrp="1"/>
          </p:cNvSpPr>
          <p:nvPr>
            <p:ph type="sldNum" sz="quarter" idx="5"/>
          </p:nvPr>
        </p:nvSpPr>
        <p:spPr/>
        <p:txBody>
          <a:bodyPr/>
          <a:lstStyle/>
          <a:p>
            <a:fld id="{BA0428DB-A668-423E-BD07-8DFABDBA467B}" type="slidenum">
              <a:rPr lang="en-US" smtClean="0"/>
              <a:t>18</a:t>
            </a:fld>
            <a:endParaRPr lang="en-US"/>
          </a:p>
        </p:txBody>
      </p:sp>
    </p:spTree>
    <p:extLst>
      <p:ext uri="{BB962C8B-B14F-4D97-AF65-F5344CB8AC3E}">
        <p14:creationId xmlns:p14="http://schemas.microsoft.com/office/powerpoint/2010/main" val="216849036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a:latin typeface="Hero Light" panose="00000300000000000000" pitchFamily="50" charset="0"/>
              </a:rPr>
              <a:t>NUC means KNOT in Valencian </a:t>
            </a:r>
          </a:p>
        </p:txBody>
      </p:sp>
      <p:sp>
        <p:nvSpPr>
          <p:cNvPr id="4" name="Slide Number Placeholder 3"/>
          <p:cNvSpPr>
            <a:spLocks noGrp="1"/>
          </p:cNvSpPr>
          <p:nvPr>
            <p:ph type="sldNum" sz="quarter" idx="5"/>
          </p:nvPr>
        </p:nvSpPr>
        <p:spPr/>
        <p:txBody>
          <a:bodyPr/>
          <a:lstStyle/>
          <a:p>
            <a:fld id="{BA0428DB-A668-423E-BD07-8DFABDBA467B}" type="slidenum">
              <a:rPr lang="en-US" smtClean="0"/>
              <a:t>19</a:t>
            </a:fld>
            <a:endParaRPr lang="en-US"/>
          </a:p>
        </p:txBody>
      </p:sp>
    </p:spTree>
    <p:extLst>
      <p:ext uri="{BB962C8B-B14F-4D97-AF65-F5344CB8AC3E}">
        <p14:creationId xmlns:p14="http://schemas.microsoft.com/office/powerpoint/2010/main" val="366421197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a:latin typeface="Hero Light" panose="00000300000000000000" pitchFamily="50" charset="0"/>
            </a:endParaRPr>
          </a:p>
        </p:txBody>
      </p:sp>
      <p:sp>
        <p:nvSpPr>
          <p:cNvPr id="4" name="Slide Number Placeholder 3"/>
          <p:cNvSpPr>
            <a:spLocks noGrp="1"/>
          </p:cNvSpPr>
          <p:nvPr>
            <p:ph type="sldNum" sz="quarter" idx="5"/>
          </p:nvPr>
        </p:nvSpPr>
        <p:spPr/>
        <p:txBody>
          <a:bodyPr/>
          <a:lstStyle/>
          <a:p>
            <a:fld id="{BA0428DB-A668-423E-BD07-8DFABDBA467B}" type="slidenum">
              <a:rPr lang="en-US" smtClean="0"/>
              <a:t>20</a:t>
            </a:fld>
            <a:endParaRPr lang="en-US"/>
          </a:p>
        </p:txBody>
      </p:sp>
    </p:spTree>
    <p:extLst>
      <p:ext uri="{BB962C8B-B14F-4D97-AF65-F5344CB8AC3E}">
        <p14:creationId xmlns:p14="http://schemas.microsoft.com/office/powerpoint/2010/main" val="10971947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a:latin typeface="Hero Light" panose="00000300000000000000" pitchFamily="50" charset="0"/>
            </a:endParaRPr>
          </a:p>
        </p:txBody>
      </p:sp>
      <p:sp>
        <p:nvSpPr>
          <p:cNvPr id="4" name="Slide Number Placeholder 3"/>
          <p:cNvSpPr>
            <a:spLocks noGrp="1"/>
          </p:cNvSpPr>
          <p:nvPr>
            <p:ph type="sldNum" sz="quarter" idx="5"/>
          </p:nvPr>
        </p:nvSpPr>
        <p:spPr/>
        <p:txBody>
          <a:bodyPr/>
          <a:lstStyle/>
          <a:p>
            <a:fld id="{BA0428DB-A668-423E-BD07-8DFABDBA467B}" type="slidenum">
              <a:rPr lang="en-US" smtClean="0"/>
              <a:t>2</a:t>
            </a:fld>
            <a:endParaRPr lang="en-US"/>
          </a:p>
        </p:txBody>
      </p:sp>
    </p:spTree>
    <p:extLst>
      <p:ext uri="{BB962C8B-B14F-4D97-AF65-F5344CB8AC3E}">
        <p14:creationId xmlns:p14="http://schemas.microsoft.com/office/powerpoint/2010/main" val="53992936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a:latin typeface="Hero Light" panose="00000300000000000000" pitchFamily="50" charset="0"/>
            </a:endParaRPr>
          </a:p>
        </p:txBody>
      </p:sp>
      <p:sp>
        <p:nvSpPr>
          <p:cNvPr id="4" name="Slide Number Placeholder 3"/>
          <p:cNvSpPr>
            <a:spLocks noGrp="1"/>
          </p:cNvSpPr>
          <p:nvPr>
            <p:ph type="sldNum" sz="quarter" idx="5"/>
          </p:nvPr>
        </p:nvSpPr>
        <p:spPr/>
        <p:txBody>
          <a:bodyPr/>
          <a:lstStyle/>
          <a:p>
            <a:fld id="{BA0428DB-A668-423E-BD07-8DFABDBA467B}" type="slidenum">
              <a:rPr lang="en-US" smtClean="0"/>
              <a:t>21</a:t>
            </a:fld>
            <a:endParaRPr lang="en-US"/>
          </a:p>
        </p:txBody>
      </p:sp>
    </p:spTree>
    <p:extLst>
      <p:ext uri="{BB962C8B-B14F-4D97-AF65-F5344CB8AC3E}">
        <p14:creationId xmlns:p14="http://schemas.microsoft.com/office/powerpoint/2010/main" val="354276552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a:latin typeface="Hero Light" panose="00000300000000000000" pitchFamily="50" charset="0"/>
            </a:endParaRPr>
          </a:p>
        </p:txBody>
      </p:sp>
      <p:sp>
        <p:nvSpPr>
          <p:cNvPr id="4" name="Slide Number Placeholder 3"/>
          <p:cNvSpPr>
            <a:spLocks noGrp="1"/>
          </p:cNvSpPr>
          <p:nvPr>
            <p:ph type="sldNum" sz="quarter" idx="5"/>
          </p:nvPr>
        </p:nvSpPr>
        <p:spPr/>
        <p:txBody>
          <a:bodyPr/>
          <a:lstStyle/>
          <a:p>
            <a:fld id="{BA0428DB-A668-423E-BD07-8DFABDBA467B}" type="slidenum">
              <a:rPr lang="en-US" smtClean="0"/>
              <a:t>22</a:t>
            </a:fld>
            <a:endParaRPr lang="en-US"/>
          </a:p>
        </p:txBody>
      </p:sp>
    </p:spTree>
    <p:extLst>
      <p:ext uri="{BB962C8B-B14F-4D97-AF65-F5344CB8AC3E}">
        <p14:creationId xmlns:p14="http://schemas.microsoft.com/office/powerpoint/2010/main" val="129963664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a:latin typeface="Hero Light" panose="00000300000000000000" pitchFamily="50" charset="0"/>
            </a:endParaRPr>
          </a:p>
        </p:txBody>
      </p:sp>
      <p:sp>
        <p:nvSpPr>
          <p:cNvPr id="4" name="Slide Number Placeholder 3"/>
          <p:cNvSpPr>
            <a:spLocks noGrp="1"/>
          </p:cNvSpPr>
          <p:nvPr>
            <p:ph type="sldNum" sz="quarter" idx="5"/>
          </p:nvPr>
        </p:nvSpPr>
        <p:spPr/>
        <p:txBody>
          <a:bodyPr/>
          <a:lstStyle/>
          <a:p>
            <a:fld id="{BA0428DB-A668-423E-BD07-8DFABDBA467B}" type="slidenum">
              <a:rPr lang="en-US" smtClean="0"/>
              <a:t>24</a:t>
            </a:fld>
            <a:endParaRPr lang="en-US"/>
          </a:p>
        </p:txBody>
      </p:sp>
    </p:spTree>
    <p:extLst>
      <p:ext uri="{BB962C8B-B14F-4D97-AF65-F5344CB8AC3E}">
        <p14:creationId xmlns:p14="http://schemas.microsoft.com/office/powerpoint/2010/main" val="78884981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a:solidFill>
                  <a:srgbClr val="4A4A4A"/>
                </a:solidFill>
                <a:effectLst/>
                <a:highlight>
                  <a:srgbClr val="FFFFFF"/>
                </a:highlight>
                <a:latin typeface="BrownLLWeb"/>
              </a:rPr>
              <a:t>LEA is a collection of chairs and stools with an identity marked by a refined and light silhouette that is at the same time strong and unique. The curved shape of the backrest makes it comfortable and recognizable. The family is made up of chairs and stools available in two heights. To achieve greater functionality, both the chairs and the stools are stackable.</a:t>
            </a:r>
            <a:endParaRPr lang="en-US" b="0">
              <a:latin typeface="Hero Light" panose="00000300000000000000" pitchFamily="50" charset="0"/>
            </a:endParaRPr>
          </a:p>
        </p:txBody>
      </p:sp>
      <p:sp>
        <p:nvSpPr>
          <p:cNvPr id="4" name="Slide Number Placeholder 3"/>
          <p:cNvSpPr>
            <a:spLocks noGrp="1"/>
          </p:cNvSpPr>
          <p:nvPr>
            <p:ph type="sldNum" sz="quarter" idx="5"/>
          </p:nvPr>
        </p:nvSpPr>
        <p:spPr/>
        <p:txBody>
          <a:bodyPr/>
          <a:lstStyle/>
          <a:p>
            <a:fld id="{BA0428DB-A668-423E-BD07-8DFABDBA467B}" type="slidenum">
              <a:rPr lang="en-US" smtClean="0"/>
              <a:t>25</a:t>
            </a:fld>
            <a:endParaRPr lang="en-US"/>
          </a:p>
        </p:txBody>
      </p:sp>
    </p:spTree>
    <p:extLst>
      <p:ext uri="{BB962C8B-B14F-4D97-AF65-F5344CB8AC3E}">
        <p14:creationId xmlns:p14="http://schemas.microsoft.com/office/powerpoint/2010/main" val="152765663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a:latin typeface="Hero Light" panose="00000300000000000000" pitchFamily="50" charset="0"/>
              </a:rPr>
              <a:t>Arm chair – available Poly, Wood/ walnut, upholstered. </a:t>
            </a:r>
          </a:p>
          <a:p>
            <a:r>
              <a:rPr lang="en-US" b="0">
                <a:latin typeface="Hero Light" panose="00000300000000000000" pitchFamily="50" charset="0"/>
              </a:rPr>
              <a:t>Stacks 8/ floor 10/ dolly. </a:t>
            </a:r>
          </a:p>
        </p:txBody>
      </p:sp>
      <p:sp>
        <p:nvSpPr>
          <p:cNvPr id="4" name="Slide Number Placeholder 3"/>
          <p:cNvSpPr>
            <a:spLocks noGrp="1"/>
          </p:cNvSpPr>
          <p:nvPr>
            <p:ph type="sldNum" sz="quarter" idx="5"/>
          </p:nvPr>
        </p:nvSpPr>
        <p:spPr/>
        <p:txBody>
          <a:bodyPr/>
          <a:lstStyle/>
          <a:p>
            <a:fld id="{BA0428DB-A668-423E-BD07-8DFABDBA467B}" type="slidenum">
              <a:rPr lang="en-US" smtClean="0"/>
              <a:t>26</a:t>
            </a:fld>
            <a:endParaRPr lang="en-US"/>
          </a:p>
        </p:txBody>
      </p:sp>
    </p:spTree>
    <p:extLst>
      <p:ext uri="{BB962C8B-B14F-4D97-AF65-F5344CB8AC3E}">
        <p14:creationId xmlns:p14="http://schemas.microsoft.com/office/powerpoint/2010/main" val="231546750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latin typeface="Hero Light" panose="00000300000000000000" pitchFamily="50" charset="0"/>
              </a:rPr>
              <a:t>Arm chair – available Poly, Wood/ walnut, upholstered. </a:t>
            </a:r>
          </a:p>
          <a:p>
            <a:r>
              <a:rPr lang="en-US" b="0" dirty="0">
                <a:latin typeface="Hero Light" panose="00000300000000000000" pitchFamily="50" charset="0"/>
              </a:rPr>
              <a:t>Stacks 8/ floor 10/ dolly. </a:t>
            </a:r>
          </a:p>
        </p:txBody>
      </p:sp>
      <p:sp>
        <p:nvSpPr>
          <p:cNvPr id="4" name="Slide Number Placeholder 3"/>
          <p:cNvSpPr>
            <a:spLocks noGrp="1"/>
          </p:cNvSpPr>
          <p:nvPr>
            <p:ph type="sldNum" sz="quarter" idx="5"/>
          </p:nvPr>
        </p:nvSpPr>
        <p:spPr/>
        <p:txBody>
          <a:bodyPr/>
          <a:lstStyle/>
          <a:p>
            <a:fld id="{BA0428DB-A668-423E-BD07-8DFABDBA467B}" type="slidenum">
              <a:rPr lang="en-US" smtClean="0"/>
              <a:t>27</a:t>
            </a:fld>
            <a:endParaRPr lang="en-US"/>
          </a:p>
        </p:txBody>
      </p:sp>
    </p:spTree>
    <p:extLst>
      <p:ext uri="{BB962C8B-B14F-4D97-AF65-F5344CB8AC3E}">
        <p14:creationId xmlns:p14="http://schemas.microsoft.com/office/powerpoint/2010/main" val="244595845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a:latin typeface="Hero Light" panose="00000300000000000000" pitchFamily="50" charset="0"/>
            </a:endParaRPr>
          </a:p>
        </p:txBody>
      </p:sp>
      <p:sp>
        <p:nvSpPr>
          <p:cNvPr id="4" name="Slide Number Placeholder 3"/>
          <p:cNvSpPr>
            <a:spLocks noGrp="1"/>
          </p:cNvSpPr>
          <p:nvPr>
            <p:ph type="sldNum" sz="quarter" idx="5"/>
          </p:nvPr>
        </p:nvSpPr>
        <p:spPr/>
        <p:txBody>
          <a:bodyPr/>
          <a:lstStyle/>
          <a:p>
            <a:fld id="{BA0428DB-A668-423E-BD07-8DFABDBA467B}" type="slidenum">
              <a:rPr lang="en-US" smtClean="0"/>
              <a:t>28</a:t>
            </a:fld>
            <a:endParaRPr lang="en-US"/>
          </a:p>
        </p:txBody>
      </p:sp>
    </p:spTree>
    <p:extLst>
      <p:ext uri="{BB962C8B-B14F-4D97-AF65-F5344CB8AC3E}">
        <p14:creationId xmlns:p14="http://schemas.microsoft.com/office/powerpoint/2010/main" val="61425912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a:solidFill>
                  <a:srgbClr val="000000"/>
                </a:solidFill>
                <a:effectLst/>
                <a:highlight>
                  <a:srgbClr val="FFFFFF"/>
                </a:highlight>
                <a:latin typeface="futura-pt"/>
              </a:rPr>
              <a:t>The name, </a:t>
            </a:r>
            <a:r>
              <a:rPr lang="en-US" b="0" i="0" err="1">
                <a:solidFill>
                  <a:srgbClr val="000000"/>
                </a:solidFill>
                <a:effectLst/>
                <a:highlight>
                  <a:srgbClr val="FFFFFF"/>
                </a:highlight>
                <a:latin typeface="futura-pt"/>
              </a:rPr>
              <a:t>Geofanti</a:t>
            </a:r>
            <a:r>
              <a:rPr lang="en-US" b="0" i="0">
                <a:solidFill>
                  <a:srgbClr val="000000"/>
                </a:solidFill>
                <a:effectLst/>
                <a:highlight>
                  <a:srgbClr val="FFFFFF"/>
                </a:highlight>
                <a:latin typeface="futura-pt"/>
              </a:rPr>
              <a:t>, celebrates the geometric, modular form while nodding to the qualities it shares with the designer’s </a:t>
            </a:r>
            <a:r>
              <a:rPr lang="en-US" b="0" i="0" err="1">
                <a:solidFill>
                  <a:srgbClr val="000000"/>
                </a:solidFill>
                <a:effectLst/>
                <a:highlight>
                  <a:srgbClr val="FFFFFF"/>
                </a:highlight>
                <a:latin typeface="futura-pt"/>
              </a:rPr>
              <a:t>favourite</a:t>
            </a:r>
            <a:r>
              <a:rPr lang="en-US" b="0" i="0">
                <a:solidFill>
                  <a:srgbClr val="000000"/>
                </a:solidFill>
                <a:effectLst/>
                <a:highlight>
                  <a:srgbClr val="FFFFFF"/>
                </a:highlight>
                <a:latin typeface="futura-pt"/>
              </a:rPr>
              <a:t> animal. The distinctive silhouette resulted from </a:t>
            </a:r>
            <a:r>
              <a:rPr lang="en-US" b="0" i="0" err="1">
                <a:solidFill>
                  <a:srgbClr val="000000"/>
                </a:solidFill>
                <a:effectLst/>
                <a:highlight>
                  <a:srgbClr val="FFFFFF"/>
                </a:highlight>
                <a:latin typeface="futura-pt"/>
              </a:rPr>
              <a:t>prioritising</a:t>
            </a:r>
            <a:r>
              <a:rPr lang="en-US" b="0" i="0">
                <a:solidFill>
                  <a:srgbClr val="000000"/>
                </a:solidFill>
                <a:effectLst/>
                <a:highlight>
                  <a:srgbClr val="FFFFFF"/>
                </a:highlight>
                <a:latin typeface="futura-pt"/>
              </a:rPr>
              <a:t> performance and material circularity in addition to a bold design language.</a:t>
            </a:r>
          </a:p>
          <a:p>
            <a:pPr algn="l"/>
            <a:r>
              <a:rPr lang="en-US" b="0" i="0">
                <a:solidFill>
                  <a:srgbClr val="000000"/>
                </a:solidFill>
                <a:effectLst/>
                <a:highlight>
                  <a:srgbClr val="FFFFFF"/>
                </a:highlight>
                <a:latin typeface="futura-pt"/>
              </a:rPr>
              <a:t> </a:t>
            </a:r>
          </a:p>
          <a:p>
            <a:pPr algn="l"/>
            <a:r>
              <a:rPr lang="en-US" b="0" i="0">
                <a:solidFill>
                  <a:srgbClr val="000000"/>
                </a:solidFill>
                <a:effectLst/>
                <a:highlight>
                  <a:srgbClr val="FFFFFF"/>
                </a:highlight>
                <a:latin typeface="futura-pt"/>
              </a:rPr>
              <a:t>The upholstery can be fully removed for cleaning, repairs and refreshes, while the extended legs – a set of protective ‘shoes’ are optional – allow for easy cleaning underneath. At the end of its lifespan, </a:t>
            </a:r>
            <a:r>
              <a:rPr lang="en-US" b="0" i="0" err="1">
                <a:solidFill>
                  <a:srgbClr val="000000"/>
                </a:solidFill>
                <a:effectLst/>
                <a:highlight>
                  <a:srgbClr val="FFFFFF"/>
                </a:highlight>
                <a:latin typeface="futura-pt"/>
              </a:rPr>
              <a:t>Geofanti</a:t>
            </a:r>
            <a:r>
              <a:rPr lang="en-US" b="0" i="0">
                <a:solidFill>
                  <a:srgbClr val="000000"/>
                </a:solidFill>
                <a:effectLst/>
                <a:highlight>
                  <a:srgbClr val="FFFFFF"/>
                </a:highlight>
                <a:latin typeface="futura-pt"/>
              </a:rPr>
              <a:t> can be separated into its component parts for recycling. This versatile sofa is suited to an array of environments but will always provide an inviting and </a:t>
            </a:r>
            <a:r>
              <a:rPr lang="en-US" b="0" i="0" err="1">
                <a:solidFill>
                  <a:srgbClr val="000000"/>
                </a:solidFill>
                <a:effectLst/>
                <a:highlight>
                  <a:srgbClr val="FFFFFF"/>
                </a:highlight>
                <a:latin typeface="futura-pt"/>
              </a:rPr>
              <a:t>cosy</a:t>
            </a:r>
            <a:r>
              <a:rPr lang="en-US" b="0" i="0">
                <a:solidFill>
                  <a:srgbClr val="000000"/>
                </a:solidFill>
                <a:effectLst/>
                <a:highlight>
                  <a:srgbClr val="FFFFFF"/>
                </a:highlight>
                <a:latin typeface="futura-pt"/>
              </a:rPr>
              <a:t> spot to rest.</a:t>
            </a:r>
          </a:p>
          <a:p>
            <a:endParaRPr lang="en-US" b="0">
              <a:latin typeface="Hero Light" panose="00000300000000000000" pitchFamily="50" charset="0"/>
            </a:endParaRPr>
          </a:p>
        </p:txBody>
      </p:sp>
      <p:sp>
        <p:nvSpPr>
          <p:cNvPr id="4" name="Slide Number Placeholder 3"/>
          <p:cNvSpPr>
            <a:spLocks noGrp="1"/>
          </p:cNvSpPr>
          <p:nvPr>
            <p:ph type="sldNum" sz="quarter" idx="5"/>
          </p:nvPr>
        </p:nvSpPr>
        <p:spPr/>
        <p:txBody>
          <a:bodyPr/>
          <a:lstStyle/>
          <a:p>
            <a:fld id="{BA0428DB-A668-423E-BD07-8DFABDBA467B}" type="slidenum">
              <a:rPr lang="en-US" smtClean="0"/>
              <a:t>29</a:t>
            </a:fld>
            <a:endParaRPr lang="en-US"/>
          </a:p>
        </p:txBody>
      </p:sp>
    </p:spTree>
    <p:extLst>
      <p:ext uri="{BB962C8B-B14F-4D97-AF65-F5344CB8AC3E}">
        <p14:creationId xmlns:p14="http://schemas.microsoft.com/office/powerpoint/2010/main" val="224692329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a:latin typeface="Hero Light" panose="00000300000000000000" pitchFamily="50" charset="0"/>
            </a:endParaRPr>
          </a:p>
        </p:txBody>
      </p:sp>
      <p:sp>
        <p:nvSpPr>
          <p:cNvPr id="4" name="Slide Number Placeholder 3"/>
          <p:cNvSpPr>
            <a:spLocks noGrp="1"/>
          </p:cNvSpPr>
          <p:nvPr>
            <p:ph type="sldNum" sz="quarter" idx="5"/>
          </p:nvPr>
        </p:nvSpPr>
        <p:spPr/>
        <p:txBody>
          <a:bodyPr/>
          <a:lstStyle/>
          <a:p>
            <a:fld id="{BA0428DB-A668-423E-BD07-8DFABDBA467B}" type="slidenum">
              <a:rPr lang="en-US" smtClean="0"/>
              <a:t>30</a:t>
            </a:fld>
            <a:endParaRPr lang="en-US"/>
          </a:p>
        </p:txBody>
      </p:sp>
    </p:spTree>
    <p:extLst>
      <p:ext uri="{BB962C8B-B14F-4D97-AF65-F5344CB8AC3E}">
        <p14:creationId xmlns:p14="http://schemas.microsoft.com/office/powerpoint/2010/main" val="227961995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a:latin typeface="Hero Light" panose="00000300000000000000" pitchFamily="50" charset="0"/>
            </a:endParaRPr>
          </a:p>
        </p:txBody>
      </p:sp>
      <p:sp>
        <p:nvSpPr>
          <p:cNvPr id="4" name="Slide Number Placeholder 3"/>
          <p:cNvSpPr>
            <a:spLocks noGrp="1"/>
          </p:cNvSpPr>
          <p:nvPr>
            <p:ph type="sldNum" sz="quarter" idx="5"/>
          </p:nvPr>
        </p:nvSpPr>
        <p:spPr/>
        <p:txBody>
          <a:bodyPr/>
          <a:lstStyle/>
          <a:p>
            <a:fld id="{BA0428DB-A668-423E-BD07-8DFABDBA467B}" type="slidenum">
              <a:rPr lang="en-US" smtClean="0"/>
              <a:t>31</a:t>
            </a:fld>
            <a:endParaRPr lang="en-US"/>
          </a:p>
        </p:txBody>
      </p:sp>
    </p:spTree>
    <p:extLst>
      <p:ext uri="{BB962C8B-B14F-4D97-AF65-F5344CB8AC3E}">
        <p14:creationId xmlns:p14="http://schemas.microsoft.com/office/powerpoint/2010/main" val="27536329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a:latin typeface="Hero Light" panose="00000300000000000000" pitchFamily="50" charset="0"/>
              </a:rPr>
              <a:t>Designed by Florent </a:t>
            </a:r>
            <a:r>
              <a:rPr lang="en-US" b="0" err="1">
                <a:latin typeface="Hero Light" panose="00000300000000000000" pitchFamily="50" charset="0"/>
              </a:rPr>
              <a:t>Coirier</a:t>
            </a:r>
            <a:r>
              <a:rPr lang="en-US" b="0">
                <a:latin typeface="Hero Light" panose="00000300000000000000" pitchFamily="50" charset="0"/>
              </a:rPr>
              <a:t>, the WABAO collection is born from the pursuit of </a:t>
            </a:r>
            <a:r>
              <a:rPr lang="en-US" b="0" err="1">
                <a:latin typeface="Hero Light" panose="00000300000000000000" pitchFamily="50" charset="0"/>
              </a:rPr>
              <a:t>refinament</a:t>
            </a:r>
            <a:r>
              <a:rPr lang="en-US" b="0">
                <a:latin typeface="Hero Light" panose="00000300000000000000" pitchFamily="50" charset="0"/>
              </a:rPr>
              <a:t> and beauty. The collection is a synthesis of organic design, timeless elegance, and functionality. Comprising four elements: lounge armchair, armchair, pouf, and side table, this collection combines elegance with sustainability and functionality. Its smooth, enveloping, and organic lines radiate warmth and harmony while providing a welcoming comfort.</a:t>
            </a:r>
          </a:p>
        </p:txBody>
      </p:sp>
      <p:sp>
        <p:nvSpPr>
          <p:cNvPr id="4" name="Slide Number Placeholder 3"/>
          <p:cNvSpPr>
            <a:spLocks noGrp="1"/>
          </p:cNvSpPr>
          <p:nvPr>
            <p:ph type="sldNum" sz="quarter" idx="5"/>
          </p:nvPr>
        </p:nvSpPr>
        <p:spPr/>
        <p:txBody>
          <a:bodyPr/>
          <a:lstStyle/>
          <a:p>
            <a:fld id="{BA0428DB-A668-423E-BD07-8DFABDBA467B}" type="slidenum">
              <a:rPr lang="en-US" smtClean="0"/>
              <a:t>3</a:t>
            </a:fld>
            <a:endParaRPr lang="en-US"/>
          </a:p>
        </p:txBody>
      </p:sp>
    </p:spTree>
    <p:extLst>
      <p:ext uri="{BB962C8B-B14F-4D97-AF65-F5344CB8AC3E}">
        <p14:creationId xmlns:p14="http://schemas.microsoft.com/office/powerpoint/2010/main" val="172032242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latin typeface="Hero Light" panose="00000300000000000000" pitchFamily="50" charset="0"/>
              </a:rPr>
              <a:t>Options for </a:t>
            </a:r>
            <a:r>
              <a:rPr lang="en-US" b="0" dirty="0" err="1">
                <a:latin typeface="Hero Light" panose="00000300000000000000" pitchFamily="50" charset="0"/>
              </a:rPr>
              <a:t>Geofanti</a:t>
            </a:r>
            <a:r>
              <a:rPr lang="en-US" b="0" dirty="0">
                <a:latin typeface="Hero Light" panose="00000300000000000000" pitchFamily="50" charset="0"/>
              </a:rPr>
              <a:t> include “feet” in 14 different colors/ chrome. Also power.</a:t>
            </a:r>
          </a:p>
          <a:p>
            <a:endParaRPr lang="en-GB" dirty="0"/>
          </a:p>
        </p:txBody>
      </p:sp>
      <p:sp>
        <p:nvSpPr>
          <p:cNvPr id="4" name="Slide Number Placeholder 3"/>
          <p:cNvSpPr>
            <a:spLocks noGrp="1"/>
          </p:cNvSpPr>
          <p:nvPr>
            <p:ph type="sldNum" sz="quarter" idx="5"/>
          </p:nvPr>
        </p:nvSpPr>
        <p:spPr/>
        <p:txBody>
          <a:bodyPr/>
          <a:lstStyle/>
          <a:p>
            <a:fld id="{BA0428DB-A668-423E-BD07-8DFABDBA467B}" type="slidenum">
              <a:rPr lang="en-US" smtClean="0"/>
              <a:t>32</a:t>
            </a:fld>
            <a:endParaRPr lang="en-US"/>
          </a:p>
        </p:txBody>
      </p:sp>
    </p:spTree>
    <p:extLst>
      <p:ext uri="{BB962C8B-B14F-4D97-AF65-F5344CB8AC3E}">
        <p14:creationId xmlns:p14="http://schemas.microsoft.com/office/powerpoint/2010/main" val="113857941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a:latin typeface="Hero Light" panose="00000300000000000000" pitchFamily="50" charset="0"/>
            </a:endParaRPr>
          </a:p>
        </p:txBody>
      </p:sp>
      <p:sp>
        <p:nvSpPr>
          <p:cNvPr id="4" name="Slide Number Placeholder 3"/>
          <p:cNvSpPr>
            <a:spLocks noGrp="1"/>
          </p:cNvSpPr>
          <p:nvPr>
            <p:ph type="sldNum" sz="quarter" idx="5"/>
          </p:nvPr>
        </p:nvSpPr>
        <p:spPr/>
        <p:txBody>
          <a:bodyPr/>
          <a:lstStyle/>
          <a:p>
            <a:fld id="{BA0428DB-A668-423E-BD07-8DFABDBA467B}" type="slidenum">
              <a:rPr lang="en-US" smtClean="0"/>
              <a:t>33</a:t>
            </a:fld>
            <a:endParaRPr lang="en-US"/>
          </a:p>
        </p:txBody>
      </p:sp>
    </p:spTree>
    <p:extLst>
      <p:ext uri="{BB962C8B-B14F-4D97-AF65-F5344CB8AC3E}">
        <p14:creationId xmlns:p14="http://schemas.microsoft.com/office/powerpoint/2010/main" val="413356364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a:latin typeface="Hero Light" panose="00000300000000000000" pitchFamily="50" charset="0"/>
            </a:endParaRPr>
          </a:p>
        </p:txBody>
      </p:sp>
      <p:sp>
        <p:nvSpPr>
          <p:cNvPr id="4" name="Slide Number Placeholder 3"/>
          <p:cNvSpPr>
            <a:spLocks noGrp="1"/>
          </p:cNvSpPr>
          <p:nvPr>
            <p:ph type="sldNum" sz="quarter" idx="5"/>
          </p:nvPr>
        </p:nvSpPr>
        <p:spPr/>
        <p:txBody>
          <a:bodyPr/>
          <a:lstStyle/>
          <a:p>
            <a:fld id="{BA0428DB-A668-423E-BD07-8DFABDBA467B}" type="slidenum">
              <a:rPr lang="en-US" smtClean="0"/>
              <a:t>34</a:t>
            </a:fld>
            <a:endParaRPr lang="en-US"/>
          </a:p>
        </p:txBody>
      </p:sp>
    </p:spTree>
    <p:extLst>
      <p:ext uri="{BB962C8B-B14F-4D97-AF65-F5344CB8AC3E}">
        <p14:creationId xmlns:p14="http://schemas.microsoft.com/office/powerpoint/2010/main" val="133810591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a:solidFill>
                  <a:srgbClr val="000000"/>
                </a:solidFill>
                <a:effectLst/>
                <a:highlight>
                  <a:srgbClr val="FFFFFF"/>
                </a:highlight>
                <a:latin typeface="futura-pt"/>
              </a:rPr>
              <a:t>Tension is inspired by both the sleek minimalism of today’s personal devices and </a:t>
            </a:r>
            <a:r>
              <a:rPr lang="en-US" b="0" i="0" err="1">
                <a:solidFill>
                  <a:srgbClr val="000000"/>
                </a:solidFill>
                <a:effectLst/>
                <a:highlight>
                  <a:srgbClr val="FFFFFF"/>
                </a:highlight>
                <a:latin typeface="futura-pt"/>
              </a:rPr>
              <a:t>Lammhults</a:t>
            </a:r>
            <a:r>
              <a:rPr lang="en-US" b="0" i="0">
                <a:solidFill>
                  <a:srgbClr val="000000"/>
                </a:solidFill>
                <a:effectLst/>
                <a:highlight>
                  <a:srgbClr val="FFFFFF"/>
                </a:highlight>
                <a:latin typeface="futura-pt"/>
              </a:rPr>
              <a:t>’ bold S70 series from the late 60s. “A trolley is a vehicle, so I made the castors visible and integral to the overall design. Subtly inspired by skate culture, the custom mobility system gives Tension its playful personality.” Featuring a sturdy steel tube frame and ultra-slim shelves, the trolley is a practical addition to any interior — whether used for display, storage or hospitality. With a pared-back welded construction and a broad spectrum of pop </a:t>
            </a:r>
            <a:r>
              <a:rPr lang="en-US" b="0" i="0" err="1">
                <a:solidFill>
                  <a:srgbClr val="000000"/>
                </a:solidFill>
                <a:effectLst/>
                <a:highlight>
                  <a:srgbClr val="FFFFFF"/>
                </a:highlight>
                <a:latin typeface="futura-pt"/>
              </a:rPr>
              <a:t>colours</a:t>
            </a:r>
            <a:r>
              <a:rPr lang="en-US" b="0" i="0">
                <a:solidFill>
                  <a:srgbClr val="000000"/>
                </a:solidFill>
                <a:effectLst/>
                <a:highlight>
                  <a:srgbClr val="FFFFFF"/>
                </a:highlight>
                <a:latin typeface="futura-pt"/>
              </a:rPr>
              <a:t> or sophisticated neutrals to choose from, Tension is a mobile side table — an expression of freedom, even when confined to a quiet corner.</a:t>
            </a:r>
            <a:endParaRPr lang="en-US" b="0">
              <a:latin typeface="Hero Light" panose="00000300000000000000" pitchFamily="50" charset="0"/>
            </a:endParaRPr>
          </a:p>
        </p:txBody>
      </p:sp>
      <p:sp>
        <p:nvSpPr>
          <p:cNvPr id="4" name="Slide Number Placeholder 3"/>
          <p:cNvSpPr>
            <a:spLocks noGrp="1"/>
          </p:cNvSpPr>
          <p:nvPr>
            <p:ph type="sldNum" sz="quarter" idx="5"/>
          </p:nvPr>
        </p:nvSpPr>
        <p:spPr/>
        <p:txBody>
          <a:bodyPr/>
          <a:lstStyle/>
          <a:p>
            <a:fld id="{BA0428DB-A668-423E-BD07-8DFABDBA467B}" type="slidenum">
              <a:rPr lang="en-US" smtClean="0"/>
              <a:t>35</a:t>
            </a:fld>
            <a:endParaRPr lang="en-US"/>
          </a:p>
        </p:txBody>
      </p:sp>
    </p:spTree>
    <p:extLst>
      <p:ext uri="{BB962C8B-B14F-4D97-AF65-F5344CB8AC3E}">
        <p14:creationId xmlns:p14="http://schemas.microsoft.com/office/powerpoint/2010/main" val="341262693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a:latin typeface="Hero Light" panose="00000300000000000000" pitchFamily="50" charset="0"/>
              </a:rPr>
              <a:t>Options include steel, leather. </a:t>
            </a:r>
          </a:p>
        </p:txBody>
      </p:sp>
      <p:sp>
        <p:nvSpPr>
          <p:cNvPr id="4" name="Slide Number Placeholder 3"/>
          <p:cNvSpPr>
            <a:spLocks noGrp="1"/>
          </p:cNvSpPr>
          <p:nvPr>
            <p:ph type="sldNum" sz="quarter" idx="5"/>
          </p:nvPr>
        </p:nvSpPr>
        <p:spPr/>
        <p:txBody>
          <a:bodyPr/>
          <a:lstStyle/>
          <a:p>
            <a:fld id="{BA0428DB-A668-423E-BD07-8DFABDBA467B}" type="slidenum">
              <a:rPr lang="en-US" smtClean="0"/>
              <a:t>36</a:t>
            </a:fld>
            <a:endParaRPr lang="en-US"/>
          </a:p>
        </p:txBody>
      </p:sp>
    </p:spTree>
    <p:extLst>
      <p:ext uri="{BB962C8B-B14F-4D97-AF65-F5344CB8AC3E}">
        <p14:creationId xmlns:p14="http://schemas.microsoft.com/office/powerpoint/2010/main" val="129101995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a:latin typeface="Hero Light" panose="00000300000000000000" pitchFamily="50" charset="0"/>
            </a:endParaRPr>
          </a:p>
        </p:txBody>
      </p:sp>
      <p:sp>
        <p:nvSpPr>
          <p:cNvPr id="4" name="Slide Number Placeholder 3"/>
          <p:cNvSpPr>
            <a:spLocks noGrp="1"/>
          </p:cNvSpPr>
          <p:nvPr>
            <p:ph type="sldNum" sz="quarter" idx="5"/>
          </p:nvPr>
        </p:nvSpPr>
        <p:spPr/>
        <p:txBody>
          <a:bodyPr/>
          <a:lstStyle/>
          <a:p>
            <a:fld id="{BA0428DB-A668-423E-BD07-8DFABDBA467B}" type="slidenum">
              <a:rPr lang="en-US" smtClean="0"/>
              <a:t>37</a:t>
            </a:fld>
            <a:endParaRPr lang="en-US"/>
          </a:p>
        </p:txBody>
      </p:sp>
    </p:spTree>
    <p:extLst>
      <p:ext uri="{BB962C8B-B14F-4D97-AF65-F5344CB8AC3E}">
        <p14:creationId xmlns:p14="http://schemas.microsoft.com/office/powerpoint/2010/main" val="152689053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a:latin typeface="Hero Light" panose="00000300000000000000" pitchFamily="50" charset="0"/>
            </a:endParaRPr>
          </a:p>
        </p:txBody>
      </p:sp>
      <p:sp>
        <p:nvSpPr>
          <p:cNvPr id="4" name="Slide Number Placeholder 3"/>
          <p:cNvSpPr>
            <a:spLocks noGrp="1"/>
          </p:cNvSpPr>
          <p:nvPr>
            <p:ph type="sldNum" sz="quarter" idx="5"/>
          </p:nvPr>
        </p:nvSpPr>
        <p:spPr/>
        <p:txBody>
          <a:bodyPr/>
          <a:lstStyle/>
          <a:p>
            <a:fld id="{BA0428DB-A668-423E-BD07-8DFABDBA467B}" type="slidenum">
              <a:rPr lang="en-US" smtClean="0"/>
              <a:t>38</a:t>
            </a:fld>
            <a:endParaRPr lang="en-US"/>
          </a:p>
        </p:txBody>
      </p:sp>
    </p:spTree>
    <p:extLst>
      <p:ext uri="{BB962C8B-B14F-4D97-AF65-F5344CB8AC3E}">
        <p14:creationId xmlns:p14="http://schemas.microsoft.com/office/powerpoint/2010/main" val="408362049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err="1">
                <a:solidFill>
                  <a:srgbClr val="000000"/>
                </a:solidFill>
                <a:effectLst/>
                <a:highlight>
                  <a:srgbClr val="FFFFFF"/>
                </a:highlight>
                <a:latin typeface="futura-pt"/>
              </a:rPr>
              <a:t>Taburett</a:t>
            </a:r>
            <a:r>
              <a:rPr lang="en-US" b="0" i="0">
                <a:solidFill>
                  <a:srgbClr val="000000"/>
                </a:solidFill>
                <a:effectLst/>
                <a:highlight>
                  <a:srgbClr val="FFFFFF"/>
                </a:highlight>
                <a:latin typeface="futura-pt"/>
              </a:rPr>
              <a:t> Plus is a homage to the popular 282 stool created by </a:t>
            </a:r>
            <a:r>
              <a:rPr lang="en-US" b="0" i="0" err="1">
                <a:solidFill>
                  <a:srgbClr val="000000"/>
                </a:solidFill>
                <a:effectLst/>
                <a:highlight>
                  <a:srgbClr val="FFFFFF"/>
                </a:highlight>
                <a:latin typeface="futura-pt"/>
              </a:rPr>
              <a:t>Lammhults</a:t>
            </a:r>
            <a:r>
              <a:rPr lang="en-US" b="0" i="0">
                <a:solidFill>
                  <a:srgbClr val="000000"/>
                </a:solidFill>
                <a:effectLst/>
                <a:highlight>
                  <a:srgbClr val="FFFFFF"/>
                </a:highlight>
                <a:latin typeface="futura-pt"/>
              </a:rPr>
              <a:t> founder Edvin </a:t>
            </a:r>
            <a:r>
              <a:rPr lang="en-US" b="0" i="0" err="1">
                <a:solidFill>
                  <a:srgbClr val="000000"/>
                </a:solidFill>
                <a:effectLst/>
                <a:highlight>
                  <a:srgbClr val="FFFFFF"/>
                </a:highlight>
                <a:latin typeface="futura-pt"/>
              </a:rPr>
              <a:t>Ståhl</a:t>
            </a:r>
            <a:r>
              <a:rPr lang="en-US" b="0" i="0">
                <a:solidFill>
                  <a:srgbClr val="000000"/>
                </a:solidFill>
                <a:effectLst/>
                <a:highlight>
                  <a:srgbClr val="FFFFFF"/>
                </a:highlight>
                <a:latin typeface="futura-pt"/>
              </a:rPr>
              <a:t> in 1955 and reissued as </a:t>
            </a:r>
            <a:r>
              <a:rPr lang="en-US" b="0" i="0" err="1">
                <a:solidFill>
                  <a:srgbClr val="000000"/>
                </a:solidFill>
                <a:effectLst/>
                <a:highlight>
                  <a:srgbClr val="FFFFFF"/>
                </a:highlight>
                <a:latin typeface="futura-pt"/>
              </a:rPr>
              <a:t>Taburett</a:t>
            </a:r>
            <a:r>
              <a:rPr lang="en-US" b="0" i="0">
                <a:solidFill>
                  <a:srgbClr val="000000"/>
                </a:solidFill>
                <a:effectLst/>
                <a:highlight>
                  <a:srgbClr val="FFFFFF"/>
                </a:highlight>
                <a:latin typeface="futura-pt"/>
              </a:rPr>
              <a:t> in 2014. Reflecting on the lasting relevance of this piece of Swedish design history, the designer, Peter Andersson imagined a creative conversation with </a:t>
            </a:r>
            <a:r>
              <a:rPr lang="en-US" b="0" i="0" err="1">
                <a:solidFill>
                  <a:srgbClr val="000000"/>
                </a:solidFill>
                <a:effectLst/>
                <a:highlight>
                  <a:srgbClr val="FFFFFF"/>
                </a:highlight>
                <a:latin typeface="futura-pt"/>
              </a:rPr>
              <a:t>Ståhl</a:t>
            </a:r>
            <a:r>
              <a:rPr lang="en-US" b="0" i="0">
                <a:solidFill>
                  <a:srgbClr val="000000"/>
                </a:solidFill>
                <a:effectLst/>
                <a:highlight>
                  <a:srgbClr val="FFFFFF"/>
                </a:highlight>
                <a:latin typeface="futura-pt"/>
              </a:rPr>
              <a:t> as inspiration to extend the iconic design for a contemporary audience. </a:t>
            </a:r>
            <a:r>
              <a:rPr lang="en-US" b="1" i="0">
                <a:solidFill>
                  <a:srgbClr val="000000"/>
                </a:solidFill>
                <a:effectLst/>
                <a:highlight>
                  <a:srgbClr val="FFFFFF"/>
                </a:highlight>
                <a:latin typeface="futura-pt"/>
              </a:rPr>
              <a:t>The chairs' seat and back are produced using plastic reclaimed from old refrigerators, while all of the chair’s materials can be separated for future recycling. The backrest references a classic bistro chair, offering a contemporary twist on an informal seating option — complete with a carrying handle for portability and stacking. The seat and back come in 8 different </a:t>
            </a:r>
            <a:r>
              <a:rPr lang="en-US" b="1" i="0" err="1">
                <a:solidFill>
                  <a:srgbClr val="000000"/>
                </a:solidFill>
                <a:effectLst/>
                <a:highlight>
                  <a:srgbClr val="FFFFFF"/>
                </a:highlight>
                <a:latin typeface="futura-pt"/>
              </a:rPr>
              <a:t>colours</a:t>
            </a:r>
            <a:r>
              <a:rPr lang="en-US" b="1" i="0">
                <a:solidFill>
                  <a:srgbClr val="000000"/>
                </a:solidFill>
                <a:effectLst/>
                <a:highlight>
                  <a:srgbClr val="FFFFFF"/>
                </a:highlight>
                <a:latin typeface="futura-pt"/>
              </a:rPr>
              <a:t> to suit any mood or location. For a little extra comfort, the seat is also available in an upholstered option. </a:t>
            </a:r>
            <a:r>
              <a:rPr lang="en-US" b="1" i="0" err="1">
                <a:solidFill>
                  <a:srgbClr val="000000"/>
                </a:solidFill>
                <a:effectLst/>
                <a:highlight>
                  <a:srgbClr val="FFFFFF"/>
                </a:highlight>
                <a:latin typeface="futura-pt"/>
              </a:rPr>
              <a:t>Taburett</a:t>
            </a:r>
            <a:r>
              <a:rPr lang="en-US" b="1" i="0">
                <a:solidFill>
                  <a:srgbClr val="000000"/>
                </a:solidFill>
                <a:effectLst/>
                <a:highlight>
                  <a:srgbClr val="FFFFFF"/>
                </a:highlight>
                <a:latin typeface="futura-pt"/>
              </a:rPr>
              <a:t> Plus is also available for outdoor use, the L-marked button in the seat conceals a drainage hole, ensuring effective rainwater drainage.</a:t>
            </a:r>
            <a:endParaRPr lang="en-US" b="0">
              <a:latin typeface="Hero Light" panose="00000300000000000000" pitchFamily="50" charset="0"/>
            </a:endParaRPr>
          </a:p>
        </p:txBody>
      </p:sp>
      <p:sp>
        <p:nvSpPr>
          <p:cNvPr id="4" name="Slide Number Placeholder 3"/>
          <p:cNvSpPr>
            <a:spLocks noGrp="1"/>
          </p:cNvSpPr>
          <p:nvPr>
            <p:ph type="sldNum" sz="quarter" idx="5"/>
          </p:nvPr>
        </p:nvSpPr>
        <p:spPr/>
        <p:txBody>
          <a:bodyPr/>
          <a:lstStyle/>
          <a:p>
            <a:fld id="{BA0428DB-A668-423E-BD07-8DFABDBA467B}" type="slidenum">
              <a:rPr lang="en-US" smtClean="0"/>
              <a:t>39</a:t>
            </a:fld>
            <a:endParaRPr lang="en-US"/>
          </a:p>
        </p:txBody>
      </p:sp>
    </p:spTree>
    <p:extLst>
      <p:ext uri="{BB962C8B-B14F-4D97-AF65-F5344CB8AC3E}">
        <p14:creationId xmlns:p14="http://schemas.microsoft.com/office/powerpoint/2010/main" val="173197281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a:latin typeface="Hero Light" panose="00000300000000000000" pitchFamily="50" charset="0"/>
            </a:endParaRPr>
          </a:p>
        </p:txBody>
      </p:sp>
      <p:sp>
        <p:nvSpPr>
          <p:cNvPr id="4" name="Slide Number Placeholder 3"/>
          <p:cNvSpPr>
            <a:spLocks noGrp="1"/>
          </p:cNvSpPr>
          <p:nvPr>
            <p:ph type="sldNum" sz="quarter" idx="5"/>
          </p:nvPr>
        </p:nvSpPr>
        <p:spPr/>
        <p:txBody>
          <a:bodyPr/>
          <a:lstStyle/>
          <a:p>
            <a:fld id="{BA0428DB-A668-423E-BD07-8DFABDBA467B}" type="slidenum">
              <a:rPr lang="en-US" smtClean="0"/>
              <a:t>40</a:t>
            </a:fld>
            <a:endParaRPr lang="en-US"/>
          </a:p>
        </p:txBody>
      </p:sp>
    </p:spTree>
    <p:extLst>
      <p:ext uri="{BB962C8B-B14F-4D97-AF65-F5344CB8AC3E}">
        <p14:creationId xmlns:p14="http://schemas.microsoft.com/office/powerpoint/2010/main" val="1637642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a:latin typeface="Hero Light" panose="00000300000000000000" pitchFamily="50" charset="0"/>
            </a:endParaRPr>
          </a:p>
        </p:txBody>
      </p:sp>
      <p:sp>
        <p:nvSpPr>
          <p:cNvPr id="4" name="Slide Number Placeholder 3"/>
          <p:cNvSpPr>
            <a:spLocks noGrp="1"/>
          </p:cNvSpPr>
          <p:nvPr>
            <p:ph type="sldNum" sz="quarter" idx="5"/>
          </p:nvPr>
        </p:nvSpPr>
        <p:spPr/>
        <p:txBody>
          <a:bodyPr/>
          <a:lstStyle/>
          <a:p>
            <a:fld id="{BA0428DB-A668-423E-BD07-8DFABDBA467B}" type="slidenum">
              <a:rPr lang="en-US" smtClean="0"/>
              <a:t>42</a:t>
            </a:fld>
            <a:endParaRPr lang="en-US"/>
          </a:p>
        </p:txBody>
      </p:sp>
    </p:spTree>
    <p:extLst>
      <p:ext uri="{BB962C8B-B14F-4D97-AF65-F5344CB8AC3E}">
        <p14:creationId xmlns:p14="http://schemas.microsoft.com/office/powerpoint/2010/main" val="7370455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Lounge – 2140 List</a:t>
            </a:r>
          </a:p>
          <a:p>
            <a:r>
              <a:rPr lang="en-US"/>
              <a:t>Armchair – 1830 List</a:t>
            </a:r>
          </a:p>
          <a:p>
            <a:r>
              <a:rPr lang="en-US"/>
              <a:t>Upholstered lounge + armchair with an inner shell made of </a:t>
            </a:r>
            <a:r>
              <a:rPr lang="en-US" err="1"/>
              <a:t>rotomoulded</a:t>
            </a:r>
            <a:r>
              <a:rPr lang="en-US"/>
              <a:t> polyethylene covered with polyurethane foam and soft fiber. The seat is made with an inner plywood covered with </a:t>
            </a:r>
            <a:r>
              <a:rPr lang="en-US" err="1"/>
              <a:t>moulded</a:t>
            </a:r>
            <a:r>
              <a:rPr lang="en-US"/>
              <a:t> polyurethane foam with a density of 50 kg and soft fiber.</a:t>
            </a:r>
          </a:p>
          <a:p>
            <a:r>
              <a:rPr lang="en-US" b="1">
                <a:latin typeface="Hero Light" panose="00000300000000000000" pitchFamily="50" charset="0"/>
              </a:rPr>
              <a:t>Difference between the armchair and lounge</a:t>
            </a:r>
            <a:r>
              <a:rPr lang="en-US" b="0">
                <a:latin typeface="Hero Light" panose="00000300000000000000" pitchFamily="50" charset="0"/>
              </a:rPr>
              <a:t>:</a:t>
            </a:r>
          </a:p>
          <a:p>
            <a:r>
              <a:rPr lang="en-US" b="0">
                <a:latin typeface="Hero Light" panose="00000300000000000000" pitchFamily="50" charset="0"/>
              </a:rPr>
              <a:t>Armchair: seat depth: 17” overall w: 23”</a:t>
            </a:r>
          </a:p>
          <a:p>
            <a:r>
              <a:rPr lang="en-US" b="0">
                <a:latin typeface="Hero Light" panose="00000300000000000000" pitchFamily="50" charset="0"/>
              </a:rPr>
              <a:t>Lounge: seat depth: 20” overall w: 33”</a:t>
            </a:r>
          </a:p>
        </p:txBody>
      </p:sp>
      <p:sp>
        <p:nvSpPr>
          <p:cNvPr id="4" name="Slide Number Placeholder 3"/>
          <p:cNvSpPr>
            <a:spLocks noGrp="1"/>
          </p:cNvSpPr>
          <p:nvPr>
            <p:ph type="sldNum" sz="quarter" idx="5"/>
          </p:nvPr>
        </p:nvSpPr>
        <p:spPr/>
        <p:txBody>
          <a:bodyPr/>
          <a:lstStyle/>
          <a:p>
            <a:fld id="{BA0428DB-A668-423E-BD07-8DFABDBA467B}" type="slidenum">
              <a:rPr lang="en-US" smtClean="0"/>
              <a:t>4</a:t>
            </a:fld>
            <a:endParaRPr lang="en-US"/>
          </a:p>
        </p:txBody>
      </p:sp>
    </p:spTree>
    <p:extLst>
      <p:ext uri="{BB962C8B-B14F-4D97-AF65-F5344CB8AC3E}">
        <p14:creationId xmlns:p14="http://schemas.microsoft.com/office/powerpoint/2010/main" val="92524085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a:solidFill>
                  <a:srgbClr val="212529"/>
                </a:solidFill>
                <a:effectLst/>
                <a:highlight>
                  <a:srgbClr val="FFFFFF"/>
                </a:highlight>
                <a:latin typeface="Work Sans" pitchFamily="2" charset="0"/>
              </a:rPr>
              <a:t>Guest/Dining + Lounge armchair, solid wood, curved semi-circular back which blends with the rear legs. Webbed seat with differentiated density padding for greater comfort, wraparound back upholstered in fabric and/or leather as well as the seat.</a:t>
            </a:r>
          </a:p>
          <a:p>
            <a:r>
              <a:rPr lang="en-US" b="0" i="0">
                <a:solidFill>
                  <a:srgbClr val="212529"/>
                </a:solidFill>
                <a:effectLst/>
                <a:highlight>
                  <a:srgbClr val="FFFFFF"/>
                </a:highlight>
                <a:latin typeface="Work Sans" pitchFamily="2" charset="0"/>
              </a:rPr>
              <a:t>2.1 – 1990 list (armchair)</a:t>
            </a:r>
          </a:p>
          <a:p>
            <a:r>
              <a:rPr lang="en-US" b="0" i="0">
                <a:solidFill>
                  <a:srgbClr val="212529"/>
                </a:solidFill>
                <a:effectLst/>
                <a:highlight>
                  <a:srgbClr val="FFFFFF"/>
                </a:highlight>
                <a:latin typeface="Work Sans" pitchFamily="2" charset="0"/>
              </a:rPr>
              <a:t>5.1 – 2240 list (lounge)</a:t>
            </a:r>
            <a:endParaRPr lang="en-US" b="0">
              <a:latin typeface="Hero Light" panose="00000300000000000000" pitchFamily="50" charset="0"/>
            </a:endParaRPr>
          </a:p>
        </p:txBody>
      </p:sp>
      <p:sp>
        <p:nvSpPr>
          <p:cNvPr id="4" name="Slide Number Placeholder 3"/>
          <p:cNvSpPr>
            <a:spLocks noGrp="1"/>
          </p:cNvSpPr>
          <p:nvPr>
            <p:ph type="sldNum" sz="quarter" idx="5"/>
          </p:nvPr>
        </p:nvSpPr>
        <p:spPr/>
        <p:txBody>
          <a:bodyPr/>
          <a:lstStyle/>
          <a:p>
            <a:fld id="{BA0428DB-A668-423E-BD07-8DFABDBA467B}" type="slidenum">
              <a:rPr lang="en-US" smtClean="0"/>
              <a:t>43</a:t>
            </a:fld>
            <a:endParaRPr lang="en-US"/>
          </a:p>
        </p:txBody>
      </p:sp>
    </p:spTree>
    <p:extLst>
      <p:ext uri="{BB962C8B-B14F-4D97-AF65-F5344CB8AC3E}">
        <p14:creationId xmlns:p14="http://schemas.microsoft.com/office/powerpoint/2010/main" val="195497218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a:latin typeface="Hero Light" panose="00000300000000000000" pitchFamily="50" charset="0"/>
            </a:endParaRPr>
          </a:p>
        </p:txBody>
      </p:sp>
      <p:sp>
        <p:nvSpPr>
          <p:cNvPr id="4" name="Slide Number Placeholder 3"/>
          <p:cNvSpPr>
            <a:spLocks noGrp="1"/>
          </p:cNvSpPr>
          <p:nvPr>
            <p:ph type="sldNum" sz="quarter" idx="5"/>
          </p:nvPr>
        </p:nvSpPr>
        <p:spPr/>
        <p:txBody>
          <a:bodyPr/>
          <a:lstStyle/>
          <a:p>
            <a:fld id="{BA0428DB-A668-423E-BD07-8DFABDBA467B}" type="slidenum">
              <a:rPr lang="en-US" smtClean="0"/>
              <a:t>44</a:t>
            </a:fld>
            <a:endParaRPr lang="en-US"/>
          </a:p>
        </p:txBody>
      </p:sp>
    </p:spTree>
    <p:extLst>
      <p:ext uri="{BB962C8B-B14F-4D97-AF65-F5344CB8AC3E}">
        <p14:creationId xmlns:p14="http://schemas.microsoft.com/office/powerpoint/2010/main" val="53627959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a:latin typeface="Hero Light" panose="00000300000000000000" pitchFamily="50" charset="0"/>
            </a:endParaRPr>
          </a:p>
        </p:txBody>
      </p:sp>
      <p:sp>
        <p:nvSpPr>
          <p:cNvPr id="4" name="Slide Number Placeholder 3"/>
          <p:cNvSpPr>
            <a:spLocks noGrp="1"/>
          </p:cNvSpPr>
          <p:nvPr>
            <p:ph type="sldNum" sz="quarter" idx="5"/>
          </p:nvPr>
        </p:nvSpPr>
        <p:spPr/>
        <p:txBody>
          <a:bodyPr/>
          <a:lstStyle/>
          <a:p>
            <a:fld id="{BA0428DB-A668-423E-BD07-8DFABDBA467B}" type="slidenum">
              <a:rPr lang="en-US" smtClean="0"/>
              <a:t>45</a:t>
            </a:fld>
            <a:endParaRPr lang="en-US"/>
          </a:p>
        </p:txBody>
      </p:sp>
    </p:spTree>
    <p:extLst>
      <p:ext uri="{BB962C8B-B14F-4D97-AF65-F5344CB8AC3E}">
        <p14:creationId xmlns:p14="http://schemas.microsoft.com/office/powerpoint/2010/main" val="335362425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a:latin typeface="Hero Light" panose="00000300000000000000" pitchFamily="50" charset="0"/>
            </a:endParaRPr>
          </a:p>
        </p:txBody>
      </p:sp>
      <p:sp>
        <p:nvSpPr>
          <p:cNvPr id="4" name="Slide Number Placeholder 3"/>
          <p:cNvSpPr>
            <a:spLocks noGrp="1"/>
          </p:cNvSpPr>
          <p:nvPr>
            <p:ph type="sldNum" sz="quarter" idx="5"/>
          </p:nvPr>
        </p:nvSpPr>
        <p:spPr/>
        <p:txBody>
          <a:bodyPr/>
          <a:lstStyle/>
          <a:p>
            <a:fld id="{BA0428DB-A668-423E-BD07-8DFABDBA467B}" type="slidenum">
              <a:rPr lang="en-US" smtClean="0"/>
              <a:t>46</a:t>
            </a:fld>
            <a:endParaRPr lang="en-US"/>
          </a:p>
        </p:txBody>
      </p:sp>
    </p:spTree>
    <p:extLst>
      <p:ext uri="{BB962C8B-B14F-4D97-AF65-F5344CB8AC3E}">
        <p14:creationId xmlns:p14="http://schemas.microsoft.com/office/powerpoint/2010/main" val="414113871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a:latin typeface="Hero Light" panose="00000300000000000000" pitchFamily="50" charset="0"/>
            </a:endParaRPr>
          </a:p>
        </p:txBody>
      </p:sp>
      <p:sp>
        <p:nvSpPr>
          <p:cNvPr id="4" name="Slide Number Placeholder 3"/>
          <p:cNvSpPr>
            <a:spLocks noGrp="1"/>
          </p:cNvSpPr>
          <p:nvPr>
            <p:ph type="sldNum" sz="quarter" idx="5"/>
          </p:nvPr>
        </p:nvSpPr>
        <p:spPr/>
        <p:txBody>
          <a:bodyPr/>
          <a:lstStyle/>
          <a:p>
            <a:fld id="{BA0428DB-A668-423E-BD07-8DFABDBA467B}" type="slidenum">
              <a:rPr lang="en-US" smtClean="0"/>
              <a:t>47</a:t>
            </a:fld>
            <a:endParaRPr lang="en-US"/>
          </a:p>
        </p:txBody>
      </p:sp>
    </p:spTree>
    <p:extLst>
      <p:ext uri="{BB962C8B-B14F-4D97-AF65-F5344CB8AC3E}">
        <p14:creationId xmlns:p14="http://schemas.microsoft.com/office/powerpoint/2010/main" val="17592568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a:latin typeface="Hero Light" panose="00000300000000000000" pitchFamily="50" charset="0"/>
            </a:endParaRPr>
          </a:p>
        </p:txBody>
      </p:sp>
      <p:sp>
        <p:nvSpPr>
          <p:cNvPr id="4" name="Slide Number Placeholder 3"/>
          <p:cNvSpPr>
            <a:spLocks noGrp="1"/>
          </p:cNvSpPr>
          <p:nvPr>
            <p:ph type="sldNum" sz="quarter" idx="5"/>
          </p:nvPr>
        </p:nvSpPr>
        <p:spPr/>
        <p:txBody>
          <a:bodyPr/>
          <a:lstStyle/>
          <a:p>
            <a:fld id="{BA0428DB-A668-423E-BD07-8DFABDBA467B}" type="slidenum">
              <a:rPr lang="en-US" smtClean="0"/>
              <a:t>48</a:t>
            </a:fld>
            <a:endParaRPr lang="en-US"/>
          </a:p>
        </p:txBody>
      </p:sp>
    </p:spTree>
    <p:extLst>
      <p:ext uri="{BB962C8B-B14F-4D97-AF65-F5344CB8AC3E}">
        <p14:creationId xmlns:p14="http://schemas.microsoft.com/office/powerpoint/2010/main" val="296821698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a:latin typeface="Hero Light" panose="00000300000000000000" pitchFamily="50" charset="0"/>
              </a:rPr>
              <a:t>Design sketch – showing the family/ range and the inspiration behind the scenes. </a:t>
            </a:r>
            <a:r>
              <a:rPr lang="en-US" b="0" err="1">
                <a:latin typeface="Hero Light" panose="00000300000000000000" pitchFamily="50" charset="0"/>
              </a:rPr>
              <a:t>Metiz</a:t>
            </a:r>
            <a:r>
              <a:rPr lang="en-US" b="0">
                <a:latin typeface="Hero Light" panose="00000300000000000000" pitchFamily="50" charset="0"/>
              </a:rPr>
              <a:t> family – lounge, dining/ guest, tables. </a:t>
            </a:r>
          </a:p>
        </p:txBody>
      </p:sp>
      <p:sp>
        <p:nvSpPr>
          <p:cNvPr id="4" name="Slide Number Placeholder 3"/>
          <p:cNvSpPr>
            <a:spLocks noGrp="1"/>
          </p:cNvSpPr>
          <p:nvPr>
            <p:ph type="sldNum" sz="quarter" idx="5"/>
          </p:nvPr>
        </p:nvSpPr>
        <p:spPr/>
        <p:txBody>
          <a:bodyPr/>
          <a:lstStyle/>
          <a:p>
            <a:fld id="{BA0428DB-A668-423E-BD07-8DFABDBA467B}" type="slidenum">
              <a:rPr lang="en-US" smtClean="0"/>
              <a:t>49</a:t>
            </a:fld>
            <a:endParaRPr lang="en-US"/>
          </a:p>
        </p:txBody>
      </p:sp>
    </p:spTree>
    <p:extLst>
      <p:ext uri="{BB962C8B-B14F-4D97-AF65-F5344CB8AC3E}">
        <p14:creationId xmlns:p14="http://schemas.microsoft.com/office/powerpoint/2010/main" val="291123801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a:latin typeface="Hero Light" panose="00000300000000000000" pitchFamily="50" charset="0"/>
              </a:rPr>
              <a:t>Range – </a:t>
            </a:r>
          </a:p>
          <a:p>
            <a:r>
              <a:rPr lang="en-US" b="0">
                <a:latin typeface="Hero Light" panose="00000300000000000000" pitchFamily="50" charset="0"/>
              </a:rPr>
              <a:t>Dining/ Guest 1860 list</a:t>
            </a:r>
          </a:p>
          <a:p>
            <a:r>
              <a:rPr lang="en-US" b="0">
                <a:latin typeface="Hero Light" panose="00000300000000000000" pitchFamily="50" charset="0"/>
              </a:rPr>
              <a:t>Lounge 4590 list</a:t>
            </a:r>
          </a:p>
          <a:p>
            <a:r>
              <a:rPr lang="en-US" b="0">
                <a:latin typeface="Hero Light" panose="00000300000000000000" pitchFamily="50" charset="0"/>
              </a:rPr>
              <a:t>Side table 1480 list</a:t>
            </a:r>
          </a:p>
        </p:txBody>
      </p:sp>
      <p:sp>
        <p:nvSpPr>
          <p:cNvPr id="4" name="Slide Number Placeholder 3"/>
          <p:cNvSpPr>
            <a:spLocks noGrp="1"/>
          </p:cNvSpPr>
          <p:nvPr>
            <p:ph type="sldNum" sz="quarter" idx="5"/>
          </p:nvPr>
        </p:nvSpPr>
        <p:spPr/>
        <p:txBody>
          <a:bodyPr/>
          <a:lstStyle/>
          <a:p>
            <a:fld id="{BA0428DB-A668-423E-BD07-8DFABDBA467B}" type="slidenum">
              <a:rPr lang="en-US" smtClean="0"/>
              <a:t>50</a:t>
            </a:fld>
            <a:endParaRPr lang="en-US"/>
          </a:p>
        </p:txBody>
      </p:sp>
    </p:spTree>
    <p:extLst>
      <p:ext uri="{BB962C8B-B14F-4D97-AF65-F5344CB8AC3E}">
        <p14:creationId xmlns:p14="http://schemas.microsoft.com/office/powerpoint/2010/main" val="187611341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a:latin typeface="Hero Light" panose="00000300000000000000" pitchFamily="50" charset="0"/>
            </a:endParaRPr>
          </a:p>
        </p:txBody>
      </p:sp>
      <p:sp>
        <p:nvSpPr>
          <p:cNvPr id="4" name="Slide Number Placeholder 3"/>
          <p:cNvSpPr>
            <a:spLocks noGrp="1"/>
          </p:cNvSpPr>
          <p:nvPr>
            <p:ph type="sldNum" sz="quarter" idx="5"/>
          </p:nvPr>
        </p:nvSpPr>
        <p:spPr/>
        <p:txBody>
          <a:bodyPr/>
          <a:lstStyle/>
          <a:p>
            <a:fld id="{BA0428DB-A668-423E-BD07-8DFABDBA467B}" type="slidenum">
              <a:rPr lang="en-US" smtClean="0"/>
              <a:t>51</a:t>
            </a:fld>
            <a:endParaRPr lang="en-US"/>
          </a:p>
        </p:txBody>
      </p:sp>
    </p:spTree>
    <p:extLst>
      <p:ext uri="{BB962C8B-B14F-4D97-AF65-F5344CB8AC3E}">
        <p14:creationId xmlns:p14="http://schemas.microsoft.com/office/powerpoint/2010/main" val="300795694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a:latin typeface="Hero Light" panose="00000300000000000000" pitchFamily="50" charset="0"/>
            </a:endParaRPr>
          </a:p>
        </p:txBody>
      </p:sp>
      <p:sp>
        <p:nvSpPr>
          <p:cNvPr id="4" name="Slide Number Placeholder 3"/>
          <p:cNvSpPr>
            <a:spLocks noGrp="1"/>
          </p:cNvSpPr>
          <p:nvPr>
            <p:ph type="sldNum" sz="quarter" idx="5"/>
          </p:nvPr>
        </p:nvSpPr>
        <p:spPr/>
        <p:txBody>
          <a:bodyPr/>
          <a:lstStyle/>
          <a:p>
            <a:fld id="{BA0428DB-A668-423E-BD07-8DFABDBA467B}" type="slidenum">
              <a:rPr lang="en-US" smtClean="0"/>
              <a:t>52</a:t>
            </a:fld>
            <a:endParaRPr lang="en-US"/>
          </a:p>
        </p:txBody>
      </p:sp>
    </p:spTree>
    <p:extLst>
      <p:ext uri="{BB962C8B-B14F-4D97-AF65-F5344CB8AC3E}">
        <p14:creationId xmlns:p14="http://schemas.microsoft.com/office/powerpoint/2010/main" val="14620100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Lounge – 2140 List</a:t>
            </a:r>
          </a:p>
          <a:p>
            <a:r>
              <a:rPr lang="en-US"/>
              <a:t>Armchair – 1830 List</a:t>
            </a:r>
          </a:p>
          <a:p>
            <a:r>
              <a:rPr lang="en-US"/>
              <a:t>Upholstered lounge + armchair with an inner shell made of </a:t>
            </a:r>
            <a:r>
              <a:rPr lang="en-US" err="1"/>
              <a:t>rotomoulded</a:t>
            </a:r>
            <a:r>
              <a:rPr lang="en-US"/>
              <a:t> polyethylene covered with polyurethane foam and soft fiber. The seat is made with an inner plywood covered with </a:t>
            </a:r>
            <a:r>
              <a:rPr lang="en-US" err="1"/>
              <a:t>moulded</a:t>
            </a:r>
            <a:r>
              <a:rPr lang="en-US"/>
              <a:t> polyurethane foam with a density of 50 kg and soft fiber.</a:t>
            </a:r>
          </a:p>
          <a:p>
            <a:r>
              <a:rPr lang="en-US" b="1">
                <a:latin typeface="Hero Light" panose="00000300000000000000" pitchFamily="50" charset="0"/>
              </a:rPr>
              <a:t>Difference between the armchair and lounge</a:t>
            </a:r>
            <a:r>
              <a:rPr lang="en-US" b="0">
                <a:latin typeface="Hero Light" panose="00000300000000000000" pitchFamily="50" charset="0"/>
              </a:rPr>
              <a:t>:</a:t>
            </a:r>
          </a:p>
          <a:p>
            <a:r>
              <a:rPr lang="en-US" b="0">
                <a:latin typeface="Hero Light" panose="00000300000000000000" pitchFamily="50" charset="0"/>
              </a:rPr>
              <a:t>Armchair: seat depth: 17” overall w: 23”</a:t>
            </a:r>
          </a:p>
          <a:p>
            <a:r>
              <a:rPr lang="en-US" b="0">
                <a:latin typeface="Hero Light" panose="00000300000000000000" pitchFamily="50" charset="0"/>
              </a:rPr>
              <a:t>Lounge: seat depth: 20” overall w: 33”</a:t>
            </a:r>
          </a:p>
        </p:txBody>
      </p:sp>
      <p:sp>
        <p:nvSpPr>
          <p:cNvPr id="4" name="Slide Number Placeholder 3"/>
          <p:cNvSpPr>
            <a:spLocks noGrp="1"/>
          </p:cNvSpPr>
          <p:nvPr>
            <p:ph type="sldNum" sz="quarter" idx="5"/>
          </p:nvPr>
        </p:nvSpPr>
        <p:spPr/>
        <p:txBody>
          <a:bodyPr/>
          <a:lstStyle/>
          <a:p>
            <a:fld id="{BA0428DB-A668-423E-BD07-8DFABDBA467B}" type="slidenum">
              <a:rPr lang="en-US" smtClean="0"/>
              <a:t>5</a:t>
            </a:fld>
            <a:endParaRPr lang="en-US"/>
          </a:p>
        </p:txBody>
      </p:sp>
    </p:spTree>
    <p:extLst>
      <p:ext uri="{BB962C8B-B14F-4D97-AF65-F5344CB8AC3E}">
        <p14:creationId xmlns:p14="http://schemas.microsoft.com/office/powerpoint/2010/main" val="32776408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a:latin typeface="Hero Light" panose="00000300000000000000" pitchFamily="50" charset="0"/>
            </a:endParaRPr>
          </a:p>
        </p:txBody>
      </p:sp>
      <p:sp>
        <p:nvSpPr>
          <p:cNvPr id="4" name="Slide Number Placeholder 3"/>
          <p:cNvSpPr>
            <a:spLocks noGrp="1"/>
          </p:cNvSpPr>
          <p:nvPr>
            <p:ph type="sldNum" sz="quarter" idx="5"/>
          </p:nvPr>
        </p:nvSpPr>
        <p:spPr/>
        <p:txBody>
          <a:bodyPr/>
          <a:lstStyle/>
          <a:p>
            <a:fld id="{BA0428DB-A668-423E-BD07-8DFABDBA467B}" type="slidenum">
              <a:rPr lang="en-US" smtClean="0"/>
              <a:t>54</a:t>
            </a:fld>
            <a:endParaRPr lang="en-US"/>
          </a:p>
        </p:txBody>
      </p:sp>
    </p:spTree>
    <p:extLst>
      <p:ext uri="{BB962C8B-B14F-4D97-AF65-F5344CB8AC3E}">
        <p14:creationId xmlns:p14="http://schemas.microsoft.com/office/powerpoint/2010/main" val="106977049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a:latin typeface="Hero Light" panose="00000300000000000000" pitchFamily="50" charset="0"/>
            </a:endParaRPr>
          </a:p>
        </p:txBody>
      </p:sp>
      <p:sp>
        <p:nvSpPr>
          <p:cNvPr id="4" name="Slide Number Placeholder 3"/>
          <p:cNvSpPr>
            <a:spLocks noGrp="1"/>
          </p:cNvSpPr>
          <p:nvPr>
            <p:ph type="sldNum" sz="quarter" idx="5"/>
          </p:nvPr>
        </p:nvSpPr>
        <p:spPr/>
        <p:txBody>
          <a:bodyPr/>
          <a:lstStyle/>
          <a:p>
            <a:fld id="{BA0428DB-A668-423E-BD07-8DFABDBA467B}" type="slidenum">
              <a:rPr lang="en-US" smtClean="0"/>
              <a:t>55</a:t>
            </a:fld>
            <a:endParaRPr lang="en-US"/>
          </a:p>
        </p:txBody>
      </p:sp>
    </p:spTree>
    <p:extLst>
      <p:ext uri="{BB962C8B-B14F-4D97-AF65-F5344CB8AC3E}">
        <p14:creationId xmlns:p14="http://schemas.microsoft.com/office/powerpoint/2010/main" val="127179477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a:solidFill>
                  <a:srgbClr val="333537"/>
                </a:solidFill>
                <a:effectLst/>
                <a:highlight>
                  <a:srgbClr val="FFFFFF"/>
                </a:highlight>
                <a:latin typeface="Montserrat" panose="00000500000000000000" pitchFamily="2" charset="0"/>
              </a:rPr>
              <a:t>Each component was selected based on its recyclability characteristics and used in a project that makes its complete disassembly possible, even for the end user. The name “Strip” was born as an abbreviation of the term “Strip-tease”, which in a playful way wants to underline the possibility of completely stripping the product. The organic shape and the use of innovative polyurethanes with high percentages of recycled raw materials guarantee significant comfort and an optimal sitting position.</a:t>
            </a:r>
            <a:endParaRPr lang="en-US" b="0">
              <a:latin typeface="Hero Light" panose="00000300000000000000" pitchFamily="50" charset="0"/>
            </a:endParaRPr>
          </a:p>
        </p:txBody>
      </p:sp>
      <p:sp>
        <p:nvSpPr>
          <p:cNvPr id="4" name="Slide Number Placeholder 3"/>
          <p:cNvSpPr>
            <a:spLocks noGrp="1"/>
          </p:cNvSpPr>
          <p:nvPr>
            <p:ph type="sldNum" sz="quarter" idx="5"/>
          </p:nvPr>
        </p:nvSpPr>
        <p:spPr/>
        <p:txBody>
          <a:bodyPr/>
          <a:lstStyle/>
          <a:p>
            <a:fld id="{BA0428DB-A668-423E-BD07-8DFABDBA467B}" type="slidenum">
              <a:rPr lang="en-US" smtClean="0"/>
              <a:t>56</a:t>
            </a:fld>
            <a:endParaRPr lang="en-US"/>
          </a:p>
        </p:txBody>
      </p:sp>
    </p:spTree>
    <p:extLst>
      <p:ext uri="{BB962C8B-B14F-4D97-AF65-F5344CB8AC3E}">
        <p14:creationId xmlns:p14="http://schemas.microsoft.com/office/powerpoint/2010/main" val="366200246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a:solidFill>
                  <a:srgbClr val="333537"/>
                </a:solidFill>
                <a:effectLst/>
                <a:highlight>
                  <a:srgbClr val="E3E3E3"/>
                </a:highlight>
                <a:latin typeface="Montserrat" panose="00000500000000000000" pitchFamily="2" charset="0"/>
              </a:rPr>
              <a:t>Strip”, a collection of seats developed considering the principle of complete separability of materials at the end of the product's life according to circular economy criteria.</a:t>
            </a:r>
            <a:endParaRPr lang="en-US" b="0">
              <a:latin typeface="Hero Light" panose="00000300000000000000" pitchFamily="50" charset="0"/>
            </a:endParaRPr>
          </a:p>
        </p:txBody>
      </p:sp>
      <p:sp>
        <p:nvSpPr>
          <p:cNvPr id="4" name="Slide Number Placeholder 3"/>
          <p:cNvSpPr>
            <a:spLocks noGrp="1"/>
          </p:cNvSpPr>
          <p:nvPr>
            <p:ph type="sldNum" sz="quarter" idx="5"/>
          </p:nvPr>
        </p:nvSpPr>
        <p:spPr/>
        <p:txBody>
          <a:bodyPr/>
          <a:lstStyle/>
          <a:p>
            <a:fld id="{BA0428DB-A668-423E-BD07-8DFABDBA467B}" type="slidenum">
              <a:rPr lang="en-US" smtClean="0"/>
              <a:t>57</a:t>
            </a:fld>
            <a:endParaRPr lang="en-US"/>
          </a:p>
        </p:txBody>
      </p:sp>
    </p:spTree>
    <p:extLst>
      <p:ext uri="{BB962C8B-B14F-4D97-AF65-F5344CB8AC3E}">
        <p14:creationId xmlns:p14="http://schemas.microsoft.com/office/powerpoint/2010/main" val="15999643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a:latin typeface="Hero Light" panose="00000300000000000000" pitchFamily="50" charset="0"/>
            </a:endParaRPr>
          </a:p>
        </p:txBody>
      </p:sp>
      <p:sp>
        <p:nvSpPr>
          <p:cNvPr id="4" name="Slide Number Placeholder 3"/>
          <p:cNvSpPr>
            <a:spLocks noGrp="1"/>
          </p:cNvSpPr>
          <p:nvPr>
            <p:ph type="sldNum" sz="quarter" idx="5"/>
          </p:nvPr>
        </p:nvSpPr>
        <p:spPr/>
        <p:txBody>
          <a:bodyPr/>
          <a:lstStyle/>
          <a:p>
            <a:fld id="{BA0428DB-A668-423E-BD07-8DFABDBA467B}" type="slidenum">
              <a:rPr lang="en-US" smtClean="0"/>
              <a:t>58</a:t>
            </a:fld>
            <a:endParaRPr lang="en-US"/>
          </a:p>
        </p:txBody>
      </p:sp>
    </p:spTree>
    <p:extLst>
      <p:ext uri="{BB962C8B-B14F-4D97-AF65-F5344CB8AC3E}">
        <p14:creationId xmlns:p14="http://schemas.microsoft.com/office/powerpoint/2010/main" val="279389695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a:latin typeface="Hero Light" panose="00000300000000000000" pitchFamily="50" charset="0"/>
            </a:endParaRPr>
          </a:p>
        </p:txBody>
      </p:sp>
      <p:sp>
        <p:nvSpPr>
          <p:cNvPr id="4" name="Slide Number Placeholder 3"/>
          <p:cNvSpPr>
            <a:spLocks noGrp="1"/>
          </p:cNvSpPr>
          <p:nvPr>
            <p:ph type="sldNum" sz="quarter" idx="5"/>
          </p:nvPr>
        </p:nvSpPr>
        <p:spPr/>
        <p:txBody>
          <a:bodyPr/>
          <a:lstStyle/>
          <a:p>
            <a:fld id="{BA0428DB-A668-423E-BD07-8DFABDBA467B}" type="slidenum">
              <a:rPr lang="en-US" smtClean="0"/>
              <a:t>61</a:t>
            </a:fld>
            <a:endParaRPr lang="en-US"/>
          </a:p>
        </p:txBody>
      </p:sp>
    </p:spTree>
    <p:extLst>
      <p:ext uri="{BB962C8B-B14F-4D97-AF65-F5344CB8AC3E}">
        <p14:creationId xmlns:p14="http://schemas.microsoft.com/office/powerpoint/2010/main" val="99015130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a:latin typeface="Hero Light" panose="00000300000000000000" pitchFamily="50" charset="0"/>
              </a:rPr>
              <a:t>Industrial, minimal, overstuffed and inviting lounge w/ accessories.</a:t>
            </a:r>
          </a:p>
        </p:txBody>
      </p:sp>
      <p:sp>
        <p:nvSpPr>
          <p:cNvPr id="4" name="Slide Number Placeholder 3"/>
          <p:cNvSpPr>
            <a:spLocks noGrp="1"/>
          </p:cNvSpPr>
          <p:nvPr>
            <p:ph type="sldNum" sz="quarter" idx="5"/>
          </p:nvPr>
        </p:nvSpPr>
        <p:spPr/>
        <p:txBody>
          <a:bodyPr/>
          <a:lstStyle/>
          <a:p>
            <a:fld id="{BA0428DB-A668-423E-BD07-8DFABDBA467B}" type="slidenum">
              <a:rPr lang="en-US" smtClean="0"/>
              <a:t>62</a:t>
            </a:fld>
            <a:endParaRPr lang="en-US"/>
          </a:p>
        </p:txBody>
      </p:sp>
    </p:spTree>
    <p:extLst>
      <p:ext uri="{BB962C8B-B14F-4D97-AF65-F5344CB8AC3E}">
        <p14:creationId xmlns:p14="http://schemas.microsoft.com/office/powerpoint/2010/main" val="256561826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a:latin typeface="Hero Light" panose="00000300000000000000" pitchFamily="50" charset="0"/>
              </a:rPr>
              <a:t>Industrial, minimal, overstuffed and inviting lounge w/ accessories.</a:t>
            </a:r>
          </a:p>
        </p:txBody>
      </p:sp>
      <p:sp>
        <p:nvSpPr>
          <p:cNvPr id="4" name="Slide Number Placeholder 3"/>
          <p:cNvSpPr>
            <a:spLocks noGrp="1"/>
          </p:cNvSpPr>
          <p:nvPr>
            <p:ph type="sldNum" sz="quarter" idx="5"/>
          </p:nvPr>
        </p:nvSpPr>
        <p:spPr/>
        <p:txBody>
          <a:bodyPr/>
          <a:lstStyle/>
          <a:p>
            <a:fld id="{BA0428DB-A668-423E-BD07-8DFABDBA467B}" type="slidenum">
              <a:rPr lang="en-US" smtClean="0"/>
              <a:t>63</a:t>
            </a:fld>
            <a:endParaRPr lang="en-US"/>
          </a:p>
        </p:txBody>
      </p:sp>
    </p:spTree>
    <p:extLst>
      <p:ext uri="{BB962C8B-B14F-4D97-AF65-F5344CB8AC3E}">
        <p14:creationId xmlns:p14="http://schemas.microsoft.com/office/powerpoint/2010/main" val="87960460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a:latin typeface="Hero Light" panose="00000300000000000000" pitchFamily="50" charset="0"/>
              </a:rPr>
              <a:t>Accessories add functionality – laptop tables, power, lights, and charging stations. </a:t>
            </a:r>
          </a:p>
        </p:txBody>
      </p:sp>
      <p:sp>
        <p:nvSpPr>
          <p:cNvPr id="4" name="Slide Number Placeholder 3"/>
          <p:cNvSpPr>
            <a:spLocks noGrp="1"/>
          </p:cNvSpPr>
          <p:nvPr>
            <p:ph type="sldNum" sz="quarter" idx="5"/>
          </p:nvPr>
        </p:nvSpPr>
        <p:spPr/>
        <p:txBody>
          <a:bodyPr/>
          <a:lstStyle/>
          <a:p>
            <a:fld id="{BA0428DB-A668-423E-BD07-8DFABDBA467B}" type="slidenum">
              <a:rPr lang="en-US" smtClean="0"/>
              <a:t>64</a:t>
            </a:fld>
            <a:endParaRPr lang="en-US"/>
          </a:p>
        </p:txBody>
      </p:sp>
    </p:spTree>
    <p:extLst>
      <p:ext uri="{BB962C8B-B14F-4D97-AF65-F5344CB8AC3E}">
        <p14:creationId xmlns:p14="http://schemas.microsoft.com/office/powerpoint/2010/main" val="133526045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latin typeface="Hero Light" panose="00000300000000000000" pitchFamily="50" charset="0"/>
              </a:rPr>
              <a:t>Armchair – bent tubular steel – on trend. </a:t>
            </a:r>
          </a:p>
          <a:p>
            <a:endParaRPr lang="en-GB" dirty="0"/>
          </a:p>
        </p:txBody>
      </p:sp>
      <p:sp>
        <p:nvSpPr>
          <p:cNvPr id="4" name="Slide Number Placeholder 3"/>
          <p:cNvSpPr>
            <a:spLocks noGrp="1"/>
          </p:cNvSpPr>
          <p:nvPr>
            <p:ph type="sldNum" sz="quarter" idx="5"/>
          </p:nvPr>
        </p:nvSpPr>
        <p:spPr/>
        <p:txBody>
          <a:bodyPr/>
          <a:lstStyle/>
          <a:p>
            <a:fld id="{BA0428DB-A668-423E-BD07-8DFABDBA467B}" type="slidenum">
              <a:rPr lang="en-US" smtClean="0"/>
              <a:t>65</a:t>
            </a:fld>
            <a:endParaRPr lang="en-US"/>
          </a:p>
        </p:txBody>
      </p:sp>
    </p:spTree>
    <p:extLst>
      <p:ext uri="{BB962C8B-B14F-4D97-AF65-F5344CB8AC3E}">
        <p14:creationId xmlns:p14="http://schemas.microsoft.com/office/powerpoint/2010/main" val="33508138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a:latin typeface="Hero Light" panose="00000300000000000000" pitchFamily="50" charset="0"/>
            </a:endParaRPr>
          </a:p>
        </p:txBody>
      </p:sp>
      <p:sp>
        <p:nvSpPr>
          <p:cNvPr id="4" name="Slide Number Placeholder 3"/>
          <p:cNvSpPr>
            <a:spLocks noGrp="1"/>
          </p:cNvSpPr>
          <p:nvPr>
            <p:ph type="sldNum" sz="quarter" idx="5"/>
          </p:nvPr>
        </p:nvSpPr>
        <p:spPr/>
        <p:txBody>
          <a:bodyPr/>
          <a:lstStyle/>
          <a:p>
            <a:fld id="{BA0428DB-A668-423E-BD07-8DFABDBA467B}" type="slidenum">
              <a:rPr lang="en-US" smtClean="0"/>
              <a:t>6</a:t>
            </a:fld>
            <a:endParaRPr lang="en-US"/>
          </a:p>
        </p:txBody>
      </p:sp>
    </p:spTree>
    <p:extLst>
      <p:ext uri="{BB962C8B-B14F-4D97-AF65-F5344CB8AC3E}">
        <p14:creationId xmlns:p14="http://schemas.microsoft.com/office/powerpoint/2010/main" val="2574991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a:latin typeface="Hero Light" panose="00000300000000000000" pitchFamily="50" charset="0"/>
              </a:rPr>
              <a:t>Accessories add functionality – laptop tables, power, lights, and charging stations. </a:t>
            </a:r>
          </a:p>
        </p:txBody>
      </p:sp>
      <p:sp>
        <p:nvSpPr>
          <p:cNvPr id="4" name="Slide Number Placeholder 3"/>
          <p:cNvSpPr>
            <a:spLocks noGrp="1"/>
          </p:cNvSpPr>
          <p:nvPr>
            <p:ph type="sldNum" sz="quarter" idx="5"/>
          </p:nvPr>
        </p:nvSpPr>
        <p:spPr/>
        <p:txBody>
          <a:bodyPr/>
          <a:lstStyle/>
          <a:p>
            <a:fld id="{BA0428DB-A668-423E-BD07-8DFABDBA467B}" type="slidenum">
              <a:rPr lang="en-US" smtClean="0"/>
              <a:t>66</a:t>
            </a:fld>
            <a:endParaRPr lang="en-US"/>
          </a:p>
        </p:txBody>
      </p:sp>
    </p:spTree>
    <p:extLst>
      <p:ext uri="{BB962C8B-B14F-4D97-AF65-F5344CB8AC3E}">
        <p14:creationId xmlns:p14="http://schemas.microsoft.com/office/powerpoint/2010/main" val="294519793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a:latin typeface="Hero Light" panose="00000300000000000000" pitchFamily="50" charset="0"/>
              </a:rPr>
              <a:t>Accessories add functionality – laptop tables, power, lights, and charging stations. </a:t>
            </a:r>
          </a:p>
        </p:txBody>
      </p:sp>
      <p:sp>
        <p:nvSpPr>
          <p:cNvPr id="4" name="Slide Number Placeholder 3"/>
          <p:cNvSpPr>
            <a:spLocks noGrp="1"/>
          </p:cNvSpPr>
          <p:nvPr>
            <p:ph type="sldNum" sz="quarter" idx="5"/>
          </p:nvPr>
        </p:nvSpPr>
        <p:spPr/>
        <p:txBody>
          <a:bodyPr/>
          <a:lstStyle/>
          <a:p>
            <a:fld id="{BA0428DB-A668-423E-BD07-8DFABDBA467B}" type="slidenum">
              <a:rPr lang="en-US" smtClean="0"/>
              <a:t>67</a:t>
            </a:fld>
            <a:endParaRPr lang="en-US"/>
          </a:p>
        </p:txBody>
      </p:sp>
    </p:spTree>
    <p:extLst>
      <p:ext uri="{BB962C8B-B14F-4D97-AF65-F5344CB8AC3E}">
        <p14:creationId xmlns:p14="http://schemas.microsoft.com/office/powerpoint/2010/main" val="360825373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latin typeface="Hero Light" panose="00000300000000000000" pitchFamily="50" charset="0"/>
              </a:rPr>
              <a:t>2.15 – 590 List</a:t>
            </a:r>
          </a:p>
          <a:p>
            <a:r>
              <a:rPr lang="en-US" b="0" dirty="0">
                <a:latin typeface="Hero Light" panose="00000300000000000000" pitchFamily="50" charset="0"/>
              </a:rPr>
              <a:t>1.20 – 630 List</a:t>
            </a:r>
          </a:p>
          <a:p>
            <a:r>
              <a:rPr lang="en-US" b="0" dirty="0">
                <a:latin typeface="Hero Light" panose="00000300000000000000" pitchFamily="50" charset="0"/>
              </a:rPr>
              <a:t>1.23 – 560 List</a:t>
            </a:r>
          </a:p>
        </p:txBody>
      </p:sp>
      <p:sp>
        <p:nvSpPr>
          <p:cNvPr id="4" name="Slide Number Placeholder 3"/>
          <p:cNvSpPr>
            <a:spLocks noGrp="1"/>
          </p:cNvSpPr>
          <p:nvPr>
            <p:ph type="sldNum" sz="quarter" idx="5"/>
          </p:nvPr>
        </p:nvSpPr>
        <p:spPr/>
        <p:txBody>
          <a:bodyPr/>
          <a:lstStyle/>
          <a:p>
            <a:fld id="{BA0428DB-A668-423E-BD07-8DFABDBA467B}" type="slidenum">
              <a:rPr lang="en-US" smtClean="0"/>
              <a:t>68</a:t>
            </a:fld>
            <a:endParaRPr lang="en-US"/>
          </a:p>
        </p:txBody>
      </p:sp>
    </p:spTree>
    <p:extLst>
      <p:ext uri="{BB962C8B-B14F-4D97-AF65-F5344CB8AC3E}">
        <p14:creationId xmlns:p14="http://schemas.microsoft.com/office/powerpoint/2010/main" val="7557671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a:latin typeface="Hero Light" panose="00000300000000000000" pitchFamily="50" charset="0"/>
            </a:endParaRPr>
          </a:p>
        </p:txBody>
      </p:sp>
      <p:sp>
        <p:nvSpPr>
          <p:cNvPr id="4" name="Slide Number Placeholder 3"/>
          <p:cNvSpPr>
            <a:spLocks noGrp="1"/>
          </p:cNvSpPr>
          <p:nvPr>
            <p:ph type="sldNum" sz="quarter" idx="5"/>
          </p:nvPr>
        </p:nvSpPr>
        <p:spPr/>
        <p:txBody>
          <a:bodyPr/>
          <a:lstStyle/>
          <a:p>
            <a:fld id="{BA0428DB-A668-423E-BD07-8DFABDBA467B}" type="slidenum">
              <a:rPr lang="en-US" smtClean="0"/>
              <a:t>7</a:t>
            </a:fld>
            <a:endParaRPr lang="en-US"/>
          </a:p>
        </p:txBody>
      </p:sp>
    </p:spTree>
    <p:extLst>
      <p:ext uri="{BB962C8B-B14F-4D97-AF65-F5344CB8AC3E}">
        <p14:creationId xmlns:p14="http://schemas.microsoft.com/office/powerpoint/2010/main" val="18085281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a:latin typeface="Hero Light" panose="00000300000000000000" pitchFamily="50" charset="0"/>
              </a:rPr>
              <a:t>Low table sizes: 20” and 25”w both are 14.5” H</a:t>
            </a:r>
          </a:p>
        </p:txBody>
      </p:sp>
      <p:sp>
        <p:nvSpPr>
          <p:cNvPr id="4" name="Slide Number Placeholder 3"/>
          <p:cNvSpPr>
            <a:spLocks noGrp="1"/>
          </p:cNvSpPr>
          <p:nvPr>
            <p:ph type="sldNum" sz="quarter" idx="5"/>
          </p:nvPr>
        </p:nvSpPr>
        <p:spPr/>
        <p:txBody>
          <a:bodyPr/>
          <a:lstStyle/>
          <a:p>
            <a:fld id="{BA0428DB-A668-423E-BD07-8DFABDBA467B}" type="slidenum">
              <a:rPr lang="en-US" smtClean="0"/>
              <a:t>8</a:t>
            </a:fld>
            <a:endParaRPr lang="en-US"/>
          </a:p>
        </p:txBody>
      </p:sp>
    </p:spTree>
    <p:extLst>
      <p:ext uri="{BB962C8B-B14F-4D97-AF65-F5344CB8AC3E}">
        <p14:creationId xmlns:p14="http://schemas.microsoft.com/office/powerpoint/2010/main" val="41207178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a:latin typeface="Hero Light" panose="00000300000000000000" pitchFamily="50" charset="0"/>
            </a:endParaRPr>
          </a:p>
        </p:txBody>
      </p:sp>
      <p:sp>
        <p:nvSpPr>
          <p:cNvPr id="4" name="Slide Number Placeholder 3"/>
          <p:cNvSpPr>
            <a:spLocks noGrp="1"/>
          </p:cNvSpPr>
          <p:nvPr>
            <p:ph type="sldNum" sz="quarter" idx="5"/>
          </p:nvPr>
        </p:nvSpPr>
        <p:spPr/>
        <p:txBody>
          <a:bodyPr/>
          <a:lstStyle/>
          <a:p>
            <a:fld id="{BA0428DB-A668-423E-BD07-8DFABDBA467B}" type="slidenum">
              <a:rPr lang="en-US" smtClean="0"/>
              <a:t>10</a:t>
            </a:fld>
            <a:endParaRPr lang="en-US"/>
          </a:p>
        </p:txBody>
      </p:sp>
    </p:spTree>
    <p:extLst>
      <p:ext uri="{BB962C8B-B14F-4D97-AF65-F5344CB8AC3E}">
        <p14:creationId xmlns:p14="http://schemas.microsoft.com/office/powerpoint/2010/main" val="2059627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p:cNvSpPr>
            <a:spLocks noGrp="1"/>
          </p:cNvSpPr>
          <p:nvPr>
            <p:ph type="ctrTitle"/>
          </p:nvPr>
        </p:nvSpPr>
        <p:spPr>
          <a:xfrm>
            <a:off x="1524000" y="1122363"/>
            <a:ext cx="9144000" cy="2387600"/>
          </a:xfrm>
        </p:spPr>
        <p:txBody>
          <a:bodyPr anchor="b"/>
          <a:lstStyle>
            <a:lvl1pPr algn="ctr">
              <a:defRPr sz="6000"/>
            </a:lvl1pPr>
          </a:lstStyle>
          <a:p>
            <a:r>
              <a:rPr lang="sv-SE"/>
              <a:t>Klicka här för att ändra format</a:t>
            </a:r>
          </a:p>
        </p:txBody>
      </p:sp>
      <p:sp>
        <p:nvSpPr>
          <p:cNvPr id="3" name="Underrubrik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om du vill redigera mall för underrubrikformat</a:t>
            </a:r>
          </a:p>
        </p:txBody>
      </p:sp>
      <p:sp>
        <p:nvSpPr>
          <p:cNvPr id="4" name="Platshållare för datum 3"/>
          <p:cNvSpPr>
            <a:spLocks noGrp="1"/>
          </p:cNvSpPr>
          <p:nvPr>
            <p:ph type="dt" sz="half" idx="10"/>
          </p:nvPr>
        </p:nvSpPr>
        <p:spPr/>
        <p:txBody>
          <a:bodyPr/>
          <a:lstStyle/>
          <a:p>
            <a:fld id="{141992A9-B0C8-4FE0-8D14-F72E30B5BAAC}" type="datetimeFigureOut">
              <a:rPr lang="sv-SE" smtClean="0"/>
              <a:t>2024-05-21</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01D21CC1-F20D-433A-A966-A704B6CA86FE}" type="slidenum">
              <a:rPr lang="sv-SE" smtClean="0"/>
              <a:t>‹#›</a:t>
            </a:fld>
            <a:endParaRPr lang="sv-SE"/>
          </a:p>
        </p:txBody>
      </p:sp>
    </p:spTree>
    <p:extLst>
      <p:ext uri="{BB962C8B-B14F-4D97-AF65-F5344CB8AC3E}">
        <p14:creationId xmlns:p14="http://schemas.microsoft.com/office/powerpoint/2010/main" val="17217475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lodrät text 2"/>
          <p:cNvSpPr>
            <a:spLocks noGrp="1"/>
          </p:cNvSpPr>
          <p:nvPr>
            <p:ph type="body" orient="vert" idx="1"/>
          </p:nvPr>
        </p:nvSpPr>
        <p:spPr/>
        <p:txBody>
          <a:bodyPr vert="eaVert"/>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10"/>
          </p:nvPr>
        </p:nvSpPr>
        <p:spPr/>
        <p:txBody>
          <a:bodyPr/>
          <a:lstStyle/>
          <a:p>
            <a:fld id="{141992A9-B0C8-4FE0-8D14-F72E30B5BAAC}" type="datetimeFigureOut">
              <a:rPr lang="sv-SE" smtClean="0"/>
              <a:t>2024-05-21</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01D21CC1-F20D-433A-A966-A704B6CA86FE}" type="slidenum">
              <a:rPr lang="sv-SE" smtClean="0"/>
              <a:t>‹#›</a:t>
            </a:fld>
            <a:endParaRPr lang="sv-SE"/>
          </a:p>
        </p:txBody>
      </p:sp>
    </p:spTree>
    <p:extLst>
      <p:ext uri="{BB962C8B-B14F-4D97-AF65-F5344CB8AC3E}">
        <p14:creationId xmlns:p14="http://schemas.microsoft.com/office/powerpoint/2010/main" val="16780064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Lodrät rubrik 1"/>
          <p:cNvSpPr>
            <a:spLocks noGrp="1"/>
          </p:cNvSpPr>
          <p:nvPr>
            <p:ph type="title" orient="vert"/>
          </p:nvPr>
        </p:nvSpPr>
        <p:spPr>
          <a:xfrm>
            <a:off x="8724900" y="365125"/>
            <a:ext cx="2628900" cy="5811838"/>
          </a:xfrm>
        </p:spPr>
        <p:txBody>
          <a:bodyPr vert="eaVert"/>
          <a:lstStyle/>
          <a:p>
            <a:r>
              <a:rPr lang="sv-SE"/>
              <a:t>Klicka här för att ändra format</a:t>
            </a:r>
          </a:p>
        </p:txBody>
      </p:sp>
      <p:sp>
        <p:nvSpPr>
          <p:cNvPr id="3" name="Platshållare för lodrät text 2"/>
          <p:cNvSpPr>
            <a:spLocks noGrp="1"/>
          </p:cNvSpPr>
          <p:nvPr>
            <p:ph type="body" orient="vert" idx="1"/>
          </p:nvPr>
        </p:nvSpPr>
        <p:spPr>
          <a:xfrm>
            <a:off x="838200" y="365125"/>
            <a:ext cx="7734300" cy="5811838"/>
          </a:xfrm>
        </p:spPr>
        <p:txBody>
          <a:bodyPr vert="eaVert"/>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10"/>
          </p:nvPr>
        </p:nvSpPr>
        <p:spPr/>
        <p:txBody>
          <a:bodyPr/>
          <a:lstStyle/>
          <a:p>
            <a:fld id="{141992A9-B0C8-4FE0-8D14-F72E30B5BAAC}" type="datetimeFigureOut">
              <a:rPr lang="sv-SE" smtClean="0"/>
              <a:t>2024-05-21</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01D21CC1-F20D-433A-A966-A704B6CA86FE}" type="slidenum">
              <a:rPr lang="sv-SE" smtClean="0"/>
              <a:t>‹#›</a:t>
            </a:fld>
            <a:endParaRPr lang="sv-SE"/>
          </a:p>
        </p:txBody>
      </p:sp>
    </p:spTree>
    <p:extLst>
      <p:ext uri="{BB962C8B-B14F-4D97-AF65-F5344CB8AC3E}">
        <p14:creationId xmlns:p14="http://schemas.microsoft.com/office/powerpoint/2010/main" val="259038722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p:cNvSpPr>
            <a:spLocks noGrp="1"/>
          </p:cNvSpPr>
          <p:nvPr>
            <p:ph type="ctrTitle"/>
          </p:nvPr>
        </p:nvSpPr>
        <p:spPr>
          <a:xfrm>
            <a:off x="1524000" y="1122363"/>
            <a:ext cx="9144000" cy="2387600"/>
          </a:xfrm>
        </p:spPr>
        <p:txBody>
          <a:bodyPr anchor="b"/>
          <a:lstStyle>
            <a:lvl1pPr algn="ctr">
              <a:defRPr sz="6000"/>
            </a:lvl1pPr>
          </a:lstStyle>
          <a:p>
            <a:r>
              <a:rPr lang="sv-SE"/>
              <a:t>Klicka här för att ändra format</a:t>
            </a:r>
          </a:p>
        </p:txBody>
      </p:sp>
      <p:sp>
        <p:nvSpPr>
          <p:cNvPr id="3" name="Underrubrik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om du vill redigera mall för underrubrikformat</a:t>
            </a:r>
          </a:p>
        </p:txBody>
      </p:sp>
      <p:sp>
        <p:nvSpPr>
          <p:cNvPr id="4" name="Platshållare för datum 3"/>
          <p:cNvSpPr>
            <a:spLocks noGrp="1"/>
          </p:cNvSpPr>
          <p:nvPr>
            <p:ph type="dt" sz="half" idx="10"/>
          </p:nvPr>
        </p:nvSpPr>
        <p:spPr/>
        <p:txBody>
          <a:bodyPr/>
          <a:lstStyle/>
          <a:p>
            <a:fld id="{141992A9-B0C8-4FE0-8D14-F72E30B5BAAC}" type="datetimeFigureOut">
              <a:rPr lang="sv-SE" smtClean="0"/>
              <a:t>2024-05-21</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01D21CC1-F20D-433A-A966-A704B6CA86FE}" type="slidenum">
              <a:rPr lang="sv-SE" smtClean="0"/>
              <a:t>‹#›</a:t>
            </a:fld>
            <a:endParaRPr lang="sv-SE"/>
          </a:p>
        </p:txBody>
      </p:sp>
    </p:spTree>
    <p:extLst>
      <p:ext uri="{BB962C8B-B14F-4D97-AF65-F5344CB8AC3E}">
        <p14:creationId xmlns:p14="http://schemas.microsoft.com/office/powerpoint/2010/main" val="328067706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innehåll 2"/>
          <p:cNvSpPr>
            <a:spLocks noGrp="1"/>
          </p:cNvSpPr>
          <p:nvPr>
            <p:ph idx="1"/>
          </p:nvPr>
        </p:nvSpPr>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10"/>
          </p:nvPr>
        </p:nvSpPr>
        <p:spPr/>
        <p:txBody>
          <a:bodyPr/>
          <a:lstStyle/>
          <a:p>
            <a:fld id="{141992A9-B0C8-4FE0-8D14-F72E30B5BAAC}" type="datetimeFigureOut">
              <a:rPr lang="sv-SE" smtClean="0"/>
              <a:t>2024-05-21</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01D21CC1-F20D-433A-A966-A704B6CA86FE}" type="slidenum">
              <a:rPr lang="sv-SE" smtClean="0"/>
              <a:t>‹#›</a:t>
            </a:fld>
            <a:endParaRPr lang="sv-SE"/>
          </a:p>
        </p:txBody>
      </p:sp>
    </p:spTree>
    <p:extLst>
      <p:ext uri="{BB962C8B-B14F-4D97-AF65-F5344CB8AC3E}">
        <p14:creationId xmlns:p14="http://schemas.microsoft.com/office/powerpoint/2010/main" val="81580400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p:cNvSpPr>
            <a:spLocks noGrp="1"/>
          </p:cNvSpPr>
          <p:nvPr>
            <p:ph type="title"/>
          </p:nvPr>
        </p:nvSpPr>
        <p:spPr>
          <a:xfrm>
            <a:off x="831850" y="1709738"/>
            <a:ext cx="10515600" cy="2852737"/>
          </a:xfrm>
        </p:spPr>
        <p:txBody>
          <a:bodyPr anchor="b"/>
          <a:lstStyle>
            <a:lvl1pPr>
              <a:defRPr sz="6000"/>
            </a:lvl1pPr>
          </a:lstStyle>
          <a:p>
            <a:r>
              <a:rPr lang="sv-SE"/>
              <a:t>Klicka här för att ändra format</a:t>
            </a:r>
          </a:p>
        </p:txBody>
      </p:sp>
      <p:sp>
        <p:nvSpPr>
          <p:cNvPr id="3" name="Platshållare för text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Redigera format för bakgrundstext</a:t>
            </a:r>
          </a:p>
        </p:txBody>
      </p:sp>
      <p:sp>
        <p:nvSpPr>
          <p:cNvPr id="4" name="Platshållare för datum 3"/>
          <p:cNvSpPr>
            <a:spLocks noGrp="1"/>
          </p:cNvSpPr>
          <p:nvPr>
            <p:ph type="dt" sz="half" idx="10"/>
          </p:nvPr>
        </p:nvSpPr>
        <p:spPr/>
        <p:txBody>
          <a:bodyPr/>
          <a:lstStyle/>
          <a:p>
            <a:fld id="{141992A9-B0C8-4FE0-8D14-F72E30B5BAAC}" type="datetimeFigureOut">
              <a:rPr lang="sv-SE" smtClean="0"/>
              <a:t>2024-05-21</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01D21CC1-F20D-433A-A966-A704B6CA86FE}" type="slidenum">
              <a:rPr lang="sv-SE" smtClean="0"/>
              <a:t>‹#›</a:t>
            </a:fld>
            <a:endParaRPr lang="sv-SE"/>
          </a:p>
        </p:txBody>
      </p:sp>
    </p:spTree>
    <p:extLst>
      <p:ext uri="{BB962C8B-B14F-4D97-AF65-F5344CB8AC3E}">
        <p14:creationId xmlns:p14="http://schemas.microsoft.com/office/powerpoint/2010/main" val="313215268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vå delar">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innehåll 2"/>
          <p:cNvSpPr>
            <a:spLocks noGrp="1"/>
          </p:cNvSpPr>
          <p:nvPr>
            <p:ph sz="half" idx="1"/>
          </p:nvPr>
        </p:nvSpPr>
        <p:spPr>
          <a:xfrm>
            <a:off x="838200" y="1825625"/>
            <a:ext cx="5181600" cy="4351338"/>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4" name="Platshållare för innehåll 3"/>
          <p:cNvSpPr>
            <a:spLocks noGrp="1"/>
          </p:cNvSpPr>
          <p:nvPr>
            <p:ph sz="half" idx="2"/>
          </p:nvPr>
        </p:nvSpPr>
        <p:spPr>
          <a:xfrm>
            <a:off x="6172200" y="1825625"/>
            <a:ext cx="5181600" cy="4351338"/>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5" name="Platshållare för datum 4"/>
          <p:cNvSpPr>
            <a:spLocks noGrp="1"/>
          </p:cNvSpPr>
          <p:nvPr>
            <p:ph type="dt" sz="half" idx="10"/>
          </p:nvPr>
        </p:nvSpPr>
        <p:spPr/>
        <p:txBody>
          <a:bodyPr/>
          <a:lstStyle/>
          <a:p>
            <a:fld id="{141992A9-B0C8-4FE0-8D14-F72E30B5BAAC}" type="datetimeFigureOut">
              <a:rPr lang="sv-SE" smtClean="0"/>
              <a:t>2024-05-21</a:t>
            </a:fld>
            <a:endParaRPr lang="sv-SE"/>
          </a:p>
        </p:txBody>
      </p:sp>
      <p:sp>
        <p:nvSpPr>
          <p:cNvPr id="6" name="Platshållare för sidfot 5"/>
          <p:cNvSpPr>
            <a:spLocks noGrp="1"/>
          </p:cNvSpPr>
          <p:nvPr>
            <p:ph type="ftr" sz="quarter" idx="11"/>
          </p:nvPr>
        </p:nvSpPr>
        <p:spPr/>
        <p:txBody>
          <a:bodyPr/>
          <a:lstStyle/>
          <a:p>
            <a:endParaRPr lang="sv-SE"/>
          </a:p>
        </p:txBody>
      </p:sp>
      <p:sp>
        <p:nvSpPr>
          <p:cNvPr id="7" name="Platshållare för bildnummer 6"/>
          <p:cNvSpPr>
            <a:spLocks noGrp="1"/>
          </p:cNvSpPr>
          <p:nvPr>
            <p:ph type="sldNum" sz="quarter" idx="12"/>
          </p:nvPr>
        </p:nvSpPr>
        <p:spPr/>
        <p:txBody>
          <a:bodyPr/>
          <a:lstStyle/>
          <a:p>
            <a:fld id="{01D21CC1-F20D-433A-A966-A704B6CA86FE}" type="slidenum">
              <a:rPr lang="sv-SE" smtClean="0"/>
              <a:t>‹#›</a:t>
            </a:fld>
            <a:endParaRPr lang="sv-SE"/>
          </a:p>
        </p:txBody>
      </p:sp>
    </p:spTree>
    <p:extLst>
      <p:ext uri="{BB962C8B-B14F-4D97-AF65-F5344CB8AC3E}">
        <p14:creationId xmlns:p14="http://schemas.microsoft.com/office/powerpoint/2010/main" val="86285900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p:cNvSpPr>
            <a:spLocks noGrp="1"/>
          </p:cNvSpPr>
          <p:nvPr>
            <p:ph type="title"/>
          </p:nvPr>
        </p:nvSpPr>
        <p:spPr>
          <a:xfrm>
            <a:off x="839788" y="365125"/>
            <a:ext cx="10515600" cy="1325563"/>
          </a:xfrm>
        </p:spPr>
        <p:txBody>
          <a:bodyPr/>
          <a:lstStyle/>
          <a:p>
            <a:r>
              <a:rPr lang="sv-SE"/>
              <a:t>Klicka här för att ändra format</a:t>
            </a:r>
          </a:p>
        </p:txBody>
      </p:sp>
      <p:sp>
        <p:nvSpPr>
          <p:cNvPr id="3" name="Platshållare för tex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Redigera format för bakgrundstext</a:t>
            </a:r>
          </a:p>
        </p:txBody>
      </p:sp>
      <p:sp>
        <p:nvSpPr>
          <p:cNvPr id="4" name="Platshållare för innehåll 3"/>
          <p:cNvSpPr>
            <a:spLocks noGrp="1"/>
          </p:cNvSpPr>
          <p:nvPr>
            <p:ph sz="half" idx="2"/>
          </p:nvPr>
        </p:nvSpPr>
        <p:spPr>
          <a:xfrm>
            <a:off x="839788" y="2505075"/>
            <a:ext cx="5157787" cy="3684588"/>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5" name="Platshållare för tex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Redigera format för bakgrundstext</a:t>
            </a:r>
          </a:p>
        </p:txBody>
      </p:sp>
      <p:sp>
        <p:nvSpPr>
          <p:cNvPr id="6" name="Platshållare för innehåll 5"/>
          <p:cNvSpPr>
            <a:spLocks noGrp="1"/>
          </p:cNvSpPr>
          <p:nvPr>
            <p:ph sz="quarter" idx="4"/>
          </p:nvPr>
        </p:nvSpPr>
        <p:spPr>
          <a:xfrm>
            <a:off x="6172200" y="2505075"/>
            <a:ext cx="5183188" cy="3684588"/>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7" name="Platshållare för datum 6"/>
          <p:cNvSpPr>
            <a:spLocks noGrp="1"/>
          </p:cNvSpPr>
          <p:nvPr>
            <p:ph type="dt" sz="half" idx="10"/>
          </p:nvPr>
        </p:nvSpPr>
        <p:spPr/>
        <p:txBody>
          <a:bodyPr/>
          <a:lstStyle/>
          <a:p>
            <a:fld id="{141992A9-B0C8-4FE0-8D14-F72E30B5BAAC}" type="datetimeFigureOut">
              <a:rPr lang="sv-SE" smtClean="0"/>
              <a:t>2024-05-21</a:t>
            </a:fld>
            <a:endParaRPr lang="sv-SE"/>
          </a:p>
        </p:txBody>
      </p:sp>
      <p:sp>
        <p:nvSpPr>
          <p:cNvPr id="8" name="Platshållare för sidfot 7"/>
          <p:cNvSpPr>
            <a:spLocks noGrp="1"/>
          </p:cNvSpPr>
          <p:nvPr>
            <p:ph type="ftr" sz="quarter" idx="11"/>
          </p:nvPr>
        </p:nvSpPr>
        <p:spPr/>
        <p:txBody>
          <a:bodyPr/>
          <a:lstStyle/>
          <a:p>
            <a:endParaRPr lang="sv-SE"/>
          </a:p>
        </p:txBody>
      </p:sp>
      <p:sp>
        <p:nvSpPr>
          <p:cNvPr id="9" name="Platshållare för bildnummer 8"/>
          <p:cNvSpPr>
            <a:spLocks noGrp="1"/>
          </p:cNvSpPr>
          <p:nvPr>
            <p:ph type="sldNum" sz="quarter" idx="12"/>
          </p:nvPr>
        </p:nvSpPr>
        <p:spPr/>
        <p:txBody>
          <a:bodyPr/>
          <a:lstStyle/>
          <a:p>
            <a:fld id="{01D21CC1-F20D-433A-A966-A704B6CA86FE}" type="slidenum">
              <a:rPr lang="sv-SE" smtClean="0"/>
              <a:t>‹#›</a:t>
            </a:fld>
            <a:endParaRPr lang="sv-SE"/>
          </a:p>
        </p:txBody>
      </p:sp>
    </p:spTree>
    <p:extLst>
      <p:ext uri="{BB962C8B-B14F-4D97-AF65-F5344CB8AC3E}">
        <p14:creationId xmlns:p14="http://schemas.microsoft.com/office/powerpoint/2010/main" val="163596644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datum 2"/>
          <p:cNvSpPr>
            <a:spLocks noGrp="1"/>
          </p:cNvSpPr>
          <p:nvPr>
            <p:ph type="dt" sz="half" idx="10"/>
          </p:nvPr>
        </p:nvSpPr>
        <p:spPr/>
        <p:txBody>
          <a:bodyPr/>
          <a:lstStyle/>
          <a:p>
            <a:fld id="{141992A9-B0C8-4FE0-8D14-F72E30B5BAAC}" type="datetimeFigureOut">
              <a:rPr lang="sv-SE" smtClean="0"/>
              <a:t>2024-05-21</a:t>
            </a:fld>
            <a:endParaRPr lang="sv-SE"/>
          </a:p>
        </p:txBody>
      </p:sp>
      <p:sp>
        <p:nvSpPr>
          <p:cNvPr id="4" name="Platshållare för sidfot 3"/>
          <p:cNvSpPr>
            <a:spLocks noGrp="1"/>
          </p:cNvSpPr>
          <p:nvPr>
            <p:ph type="ftr" sz="quarter" idx="11"/>
          </p:nvPr>
        </p:nvSpPr>
        <p:spPr/>
        <p:txBody>
          <a:bodyPr/>
          <a:lstStyle/>
          <a:p>
            <a:endParaRPr lang="sv-SE"/>
          </a:p>
        </p:txBody>
      </p:sp>
      <p:sp>
        <p:nvSpPr>
          <p:cNvPr id="5" name="Platshållare för bildnummer 4"/>
          <p:cNvSpPr>
            <a:spLocks noGrp="1"/>
          </p:cNvSpPr>
          <p:nvPr>
            <p:ph type="sldNum" sz="quarter" idx="12"/>
          </p:nvPr>
        </p:nvSpPr>
        <p:spPr/>
        <p:txBody>
          <a:bodyPr/>
          <a:lstStyle/>
          <a:p>
            <a:fld id="{01D21CC1-F20D-433A-A966-A704B6CA86FE}" type="slidenum">
              <a:rPr lang="sv-SE" smtClean="0"/>
              <a:t>‹#›</a:t>
            </a:fld>
            <a:endParaRPr lang="sv-SE"/>
          </a:p>
        </p:txBody>
      </p:sp>
    </p:spTree>
    <p:extLst>
      <p:ext uri="{BB962C8B-B14F-4D97-AF65-F5344CB8AC3E}">
        <p14:creationId xmlns:p14="http://schemas.microsoft.com/office/powerpoint/2010/main" val="82681717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p:txBody>
          <a:bodyPr/>
          <a:lstStyle/>
          <a:p>
            <a:fld id="{141992A9-B0C8-4FE0-8D14-F72E30B5BAAC}" type="datetimeFigureOut">
              <a:rPr lang="sv-SE" smtClean="0"/>
              <a:t>2024-05-21</a:t>
            </a:fld>
            <a:endParaRPr lang="sv-SE"/>
          </a:p>
        </p:txBody>
      </p:sp>
      <p:sp>
        <p:nvSpPr>
          <p:cNvPr id="3" name="Platshållare för sidfot 2"/>
          <p:cNvSpPr>
            <a:spLocks noGrp="1"/>
          </p:cNvSpPr>
          <p:nvPr>
            <p:ph type="ftr" sz="quarter" idx="11"/>
          </p:nvPr>
        </p:nvSpPr>
        <p:spPr/>
        <p:txBody>
          <a:bodyPr/>
          <a:lstStyle/>
          <a:p>
            <a:endParaRPr lang="sv-SE"/>
          </a:p>
        </p:txBody>
      </p:sp>
      <p:sp>
        <p:nvSpPr>
          <p:cNvPr id="4" name="Platshållare för bildnummer 3"/>
          <p:cNvSpPr>
            <a:spLocks noGrp="1"/>
          </p:cNvSpPr>
          <p:nvPr>
            <p:ph type="sldNum" sz="quarter" idx="12"/>
          </p:nvPr>
        </p:nvSpPr>
        <p:spPr/>
        <p:txBody>
          <a:bodyPr/>
          <a:lstStyle/>
          <a:p>
            <a:fld id="{01D21CC1-F20D-433A-A966-A704B6CA86FE}" type="slidenum">
              <a:rPr lang="sv-SE" smtClean="0"/>
              <a:t>‹#›</a:t>
            </a:fld>
            <a:endParaRPr lang="sv-SE"/>
          </a:p>
        </p:txBody>
      </p:sp>
    </p:spTree>
    <p:extLst>
      <p:ext uri="{BB962C8B-B14F-4D97-AF65-F5344CB8AC3E}">
        <p14:creationId xmlns:p14="http://schemas.microsoft.com/office/powerpoint/2010/main" val="245556975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Text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839788" y="457200"/>
            <a:ext cx="3932237" cy="1600200"/>
          </a:xfrm>
        </p:spPr>
        <p:txBody>
          <a:bodyPr anchor="b"/>
          <a:lstStyle>
            <a:lvl1pPr>
              <a:defRPr sz="3200"/>
            </a:lvl1pPr>
          </a:lstStyle>
          <a:p>
            <a:r>
              <a:rPr lang="sv-SE"/>
              <a:t>Klicka här för att ändra format</a:t>
            </a:r>
          </a:p>
        </p:txBody>
      </p:sp>
      <p:sp>
        <p:nvSpPr>
          <p:cNvPr id="3" name="Platshållare för innehåll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4" name="Platshållare för tex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Redigera format för bakgrundstext</a:t>
            </a:r>
          </a:p>
        </p:txBody>
      </p:sp>
      <p:sp>
        <p:nvSpPr>
          <p:cNvPr id="5" name="Platshållare för datum 4"/>
          <p:cNvSpPr>
            <a:spLocks noGrp="1"/>
          </p:cNvSpPr>
          <p:nvPr>
            <p:ph type="dt" sz="half" idx="10"/>
          </p:nvPr>
        </p:nvSpPr>
        <p:spPr/>
        <p:txBody>
          <a:bodyPr/>
          <a:lstStyle/>
          <a:p>
            <a:fld id="{141992A9-B0C8-4FE0-8D14-F72E30B5BAAC}" type="datetimeFigureOut">
              <a:rPr lang="sv-SE" smtClean="0"/>
              <a:t>2024-05-21</a:t>
            </a:fld>
            <a:endParaRPr lang="sv-SE"/>
          </a:p>
        </p:txBody>
      </p:sp>
      <p:sp>
        <p:nvSpPr>
          <p:cNvPr id="6" name="Platshållare för sidfot 5"/>
          <p:cNvSpPr>
            <a:spLocks noGrp="1"/>
          </p:cNvSpPr>
          <p:nvPr>
            <p:ph type="ftr" sz="quarter" idx="11"/>
          </p:nvPr>
        </p:nvSpPr>
        <p:spPr/>
        <p:txBody>
          <a:bodyPr/>
          <a:lstStyle/>
          <a:p>
            <a:endParaRPr lang="sv-SE"/>
          </a:p>
        </p:txBody>
      </p:sp>
      <p:sp>
        <p:nvSpPr>
          <p:cNvPr id="7" name="Platshållare för bildnummer 6"/>
          <p:cNvSpPr>
            <a:spLocks noGrp="1"/>
          </p:cNvSpPr>
          <p:nvPr>
            <p:ph type="sldNum" sz="quarter" idx="12"/>
          </p:nvPr>
        </p:nvSpPr>
        <p:spPr/>
        <p:txBody>
          <a:bodyPr/>
          <a:lstStyle/>
          <a:p>
            <a:fld id="{01D21CC1-F20D-433A-A966-A704B6CA86FE}" type="slidenum">
              <a:rPr lang="sv-SE" smtClean="0"/>
              <a:t>‹#›</a:t>
            </a:fld>
            <a:endParaRPr lang="sv-SE"/>
          </a:p>
        </p:txBody>
      </p:sp>
    </p:spTree>
    <p:extLst>
      <p:ext uri="{BB962C8B-B14F-4D97-AF65-F5344CB8AC3E}">
        <p14:creationId xmlns:p14="http://schemas.microsoft.com/office/powerpoint/2010/main" val="33101228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innehåll 2"/>
          <p:cNvSpPr>
            <a:spLocks noGrp="1"/>
          </p:cNvSpPr>
          <p:nvPr>
            <p:ph idx="1"/>
          </p:nvPr>
        </p:nvSpPr>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10"/>
          </p:nvPr>
        </p:nvSpPr>
        <p:spPr/>
        <p:txBody>
          <a:bodyPr/>
          <a:lstStyle/>
          <a:p>
            <a:fld id="{141992A9-B0C8-4FE0-8D14-F72E30B5BAAC}" type="datetimeFigureOut">
              <a:rPr lang="sv-SE" smtClean="0"/>
              <a:t>2024-05-21</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01D21CC1-F20D-433A-A966-A704B6CA86FE}" type="slidenum">
              <a:rPr lang="sv-SE" smtClean="0"/>
              <a:t>‹#›</a:t>
            </a:fld>
            <a:endParaRPr lang="sv-SE"/>
          </a:p>
        </p:txBody>
      </p:sp>
    </p:spTree>
    <p:extLst>
      <p:ext uri="{BB962C8B-B14F-4D97-AF65-F5344CB8AC3E}">
        <p14:creationId xmlns:p14="http://schemas.microsoft.com/office/powerpoint/2010/main" val="166483654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839788" y="457200"/>
            <a:ext cx="3932237" cy="1600200"/>
          </a:xfrm>
        </p:spPr>
        <p:txBody>
          <a:bodyPr anchor="b"/>
          <a:lstStyle>
            <a:lvl1pPr>
              <a:defRPr sz="3200"/>
            </a:lvl1pPr>
          </a:lstStyle>
          <a:p>
            <a:r>
              <a:rPr lang="sv-SE"/>
              <a:t>Klicka här för att ändra format</a:t>
            </a:r>
          </a:p>
        </p:txBody>
      </p:sp>
      <p:sp>
        <p:nvSpPr>
          <p:cNvPr id="3" name="Platshållare för bild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v-SE"/>
          </a:p>
        </p:txBody>
      </p:sp>
      <p:sp>
        <p:nvSpPr>
          <p:cNvPr id="4" name="Platshållare för tex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Redigera format för bakgrundstext</a:t>
            </a:r>
          </a:p>
        </p:txBody>
      </p:sp>
      <p:sp>
        <p:nvSpPr>
          <p:cNvPr id="5" name="Platshållare för datum 4"/>
          <p:cNvSpPr>
            <a:spLocks noGrp="1"/>
          </p:cNvSpPr>
          <p:nvPr>
            <p:ph type="dt" sz="half" idx="10"/>
          </p:nvPr>
        </p:nvSpPr>
        <p:spPr/>
        <p:txBody>
          <a:bodyPr/>
          <a:lstStyle/>
          <a:p>
            <a:fld id="{141992A9-B0C8-4FE0-8D14-F72E30B5BAAC}" type="datetimeFigureOut">
              <a:rPr lang="sv-SE" smtClean="0"/>
              <a:t>2024-05-21</a:t>
            </a:fld>
            <a:endParaRPr lang="sv-SE"/>
          </a:p>
        </p:txBody>
      </p:sp>
      <p:sp>
        <p:nvSpPr>
          <p:cNvPr id="6" name="Platshållare för sidfot 5"/>
          <p:cNvSpPr>
            <a:spLocks noGrp="1"/>
          </p:cNvSpPr>
          <p:nvPr>
            <p:ph type="ftr" sz="quarter" idx="11"/>
          </p:nvPr>
        </p:nvSpPr>
        <p:spPr/>
        <p:txBody>
          <a:bodyPr/>
          <a:lstStyle/>
          <a:p>
            <a:endParaRPr lang="sv-SE"/>
          </a:p>
        </p:txBody>
      </p:sp>
      <p:sp>
        <p:nvSpPr>
          <p:cNvPr id="7" name="Platshållare för bildnummer 6"/>
          <p:cNvSpPr>
            <a:spLocks noGrp="1"/>
          </p:cNvSpPr>
          <p:nvPr>
            <p:ph type="sldNum" sz="quarter" idx="12"/>
          </p:nvPr>
        </p:nvSpPr>
        <p:spPr/>
        <p:txBody>
          <a:bodyPr/>
          <a:lstStyle/>
          <a:p>
            <a:fld id="{01D21CC1-F20D-433A-A966-A704B6CA86FE}" type="slidenum">
              <a:rPr lang="sv-SE" smtClean="0"/>
              <a:t>‹#›</a:t>
            </a:fld>
            <a:endParaRPr lang="sv-SE"/>
          </a:p>
        </p:txBody>
      </p:sp>
    </p:spTree>
    <p:extLst>
      <p:ext uri="{BB962C8B-B14F-4D97-AF65-F5344CB8AC3E}">
        <p14:creationId xmlns:p14="http://schemas.microsoft.com/office/powerpoint/2010/main" val="287653086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lodrät text 2"/>
          <p:cNvSpPr>
            <a:spLocks noGrp="1"/>
          </p:cNvSpPr>
          <p:nvPr>
            <p:ph type="body" orient="vert" idx="1"/>
          </p:nvPr>
        </p:nvSpPr>
        <p:spPr/>
        <p:txBody>
          <a:bodyPr vert="eaVert"/>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10"/>
          </p:nvPr>
        </p:nvSpPr>
        <p:spPr/>
        <p:txBody>
          <a:bodyPr/>
          <a:lstStyle/>
          <a:p>
            <a:fld id="{141992A9-B0C8-4FE0-8D14-F72E30B5BAAC}" type="datetimeFigureOut">
              <a:rPr lang="sv-SE" smtClean="0"/>
              <a:t>2024-05-21</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01D21CC1-F20D-433A-A966-A704B6CA86FE}" type="slidenum">
              <a:rPr lang="sv-SE" smtClean="0"/>
              <a:t>‹#›</a:t>
            </a:fld>
            <a:endParaRPr lang="sv-SE"/>
          </a:p>
        </p:txBody>
      </p:sp>
    </p:spTree>
    <p:extLst>
      <p:ext uri="{BB962C8B-B14F-4D97-AF65-F5344CB8AC3E}">
        <p14:creationId xmlns:p14="http://schemas.microsoft.com/office/powerpoint/2010/main" val="272389060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Lodrät rubrik 1"/>
          <p:cNvSpPr>
            <a:spLocks noGrp="1"/>
          </p:cNvSpPr>
          <p:nvPr>
            <p:ph type="title" orient="vert"/>
          </p:nvPr>
        </p:nvSpPr>
        <p:spPr>
          <a:xfrm>
            <a:off x="8724900" y="365125"/>
            <a:ext cx="2628900" cy="5811838"/>
          </a:xfrm>
        </p:spPr>
        <p:txBody>
          <a:bodyPr vert="eaVert"/>
          <a:lstStyle/>
          <a:p>
            <a:r>
              <a:rPr lang="sv-SE"/>
              <a:t>Klicka här för att ändra format</a:t>
            </a:r>
          </a:p>
        </p:txBody>
      </p:sp>
      <p:sp>
        <p:nvSpPr>
          <p:cNvPr id="3" name="Platshållare för lodrät text 2"/>
          <p:cNvSpPr>
            <a:spLocks noGrp="1"/>
          </p:cNvSpPr>
          <p:nvPr>
            <p:ph type="body" orient="vert" idx="1"/>
          </p:nvPr>
        </p:nvSpPr>
        <p:spPr>
          <a:xfrm>
            <a:off x="838200" y="365125"/>
            <a:ext cx="7734300" cy="5811838"/>
          </a:xfrm>
        </p:spPr>
        <p:txBody>
          <a:bodyPr vert="eaVert"/>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10"/>
          </p:nvPr>
        </p:nvSpPr>
        <p:spPr/>
        <p:txBody>
          <a:bodyPr/>
          <a:lstStyle/>
          <a:p>
            <a:fld id="{141992A9-B0C8-4FE0-8D14-F72E30B5BAAC}" type="datetimeFigureOut">
              <a:rPr lang="sv-SE" smtClean="0"/>
              <a:t>2024-05-21</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01D21CC1-F20D-433A-A966-A704B6CA86FE}" type="slidenum">
              <a:rPr lang="sv-SE" smtClean="0"/>
              <a:t>‹#›</a:t>
            </a:fld>
            <a:endParaRPr lang="sv-SE"/>
          </a:p>
        </p:txBody>
      </p:sp>
    </p:spTree>
    <p:extLst>
      <p:ext uri="{BB962C8B-B14F-4D97-AF65-F5344CB8AC3E}">
        <p14:creationId xmlns:p14="http://schemas.microsoft.com/office/powerpoint/2010/main" val="33339181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p:cNvSpPr>
            <a:spLocks noGrp="1"/>
          </p:cNvSpPr>
          <p:nvPr>
            <p:ph type="title"/>
          </p:nvPr>
        </p:nvSpPr>
        <p:spPr>
          <a:xfrm>
            <a:off x="831850" y="1709738"/>
            <a:ext cx="10515600" cy="2852737"/>
          </a:xfrm>
        </p:spPr>
        <p:txBody>
          <a:bodyPr anchor="b"/>
          <a:lstStyle>
            <a:lvl1pPr>
              <a:defRPr sz="6000"/>
            </a:lvl1pPr>
          </a:lstStyle>
          <a:p>
            <a:r>
              <a:rPr lang="sv-SE"/>
              <a:t>Klicka här för att ändra format</a:t>
            </a:r>
          </a:p>
        </p:txBody>
      </p:sp>
      <p:sp>
        <p:nvSpPr>
          <p:cNvPr id="3" name="Platshållare för text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Redigera format för bakgrundstext</a:t>
            </a:r>
          </a:p>
        </p:txBody>
      </p:sp>
      <p:sp>
        <p:nvSpPr>
          <p:cNvPr id="4" name="Platshållare för datum 3"/>
          <p:cNvSpPr>
            <a:spLocks noGrp="1"/>
          </p:cNvSpPr>
          <p:nvPr>
            <p:ph type="dt" sz="half" idx="10"/>
          </p:nvPr>
        </p:nvSpPr>
        <p:spPr/>
        <p:txBody>
          <a:bodyPr/>
          <a:lstStyle/>
          <a:p>
            <a:fld id="{141992A9-B0C8-4FE0-8D14-F72E30B5BAAC}" type="datetimeFigureOut">
              <a:rPr lang="sv-SE" smtClean="0"/>
              <a:t>2024-05-21</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01D21CC1-F20D-433A-A966-A704B6CA86FE}" type="slidenum">
              <a:rPr lang="sv-SE" smtClean="0"/>
              <a:t>‹#›</a:t>
            </a:fld>
            <a:endParaRPr lang="sv-SE"/>
          </a:p>
        </p:txBody>
      </p:sp>
    </p:spTree>
    <p:extLst>
      <p:ext uri="{BB962C8B-B14F-4D97-AF65-F5344CB8AC3E}">
        <p14:creationId xmlns:p14="http://schemas.microsoft.com/office/powerpoint/2010/main" val="14281520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vå delar">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innehåll 2"/>
          <p:cNvSpPr>
            <a:spLocks noGrp="1"/>
          </p:cNvSpPr>
          <p:nvPr>
            <p:ph sz="half" idx="1"/>
          </p:nvPr>
        </p:nvSpPr>
        <p:spPr>
          <a:xfrm>
            <a:off x="838200" y="1825625"/>
            <a:ext cx="5181600" cy="4351338"/>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4" name="Platshållare för innehåll 3"/>
          <p:cNvSpPr>
            <a:spLocks noGrp="1"/>
          </p:cNvSpPr>
          <p:nvPr>
            <p:ph sz="half" idx="2"/>
          </p:nvPr>
        </p:nvSpPr>
        <p:spPr>
          <a:xfrm>
            <a:off x="6172200" y="1825625"/>
            <a:ext cx="5181600" cy="4351338"/>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5" name="Platshållare för datum 4"/>
          <p:cNvSpPr>
            <a:spLocks noGrp="1"/>
          </p:cNvSpPr>
          <p:nvPr>
            <p:ph type="dt" sz="half" idx="10"/>
          </p:nvPr>
        </p:nvSpPr>
        <p:spPr/>
        <p:txBody>
          <a:bodyPr/>
          <a:lstStyle/>
          <a:p>
            <a:fld id="{141992A9-B0C8-4FE0-8D14-F72E30B5BAAC}" type="datetimeFigureOut">
              <a:rPr lang="sv-SE" smtClean="0"/>
              <a:t>2024-05-21</a:t>
            </a:fld>
            <a:endParaRPr lang="sv-SE"/>
          </a:p>
        </p:txBody>
      </p:sp>
      <p:sp>
        <p:nvSpPr>
          <p:cNvPr id="6" name="Platshållare för sidfot 5"/>
          <p:cNvSpPr>
            <a:spLocks noGrp="1"/>
          </p:cNvSpPr>
          <p:nvPr>
            <p:ph type="ftr" sz="quarter" idx="11"/>
          </p:nvPr>
        </p:nvSpPr>
        <p:spPr/>
        <p:txBody>
          <a:bodyPr/>
          <a:lstStyle/>
          <a:p>
            <a:endParaRPr lang="sv-SE"/>
          </a:p>
        </p:txBody>
      </p:sp>
      <p:sp>
        <p:nvSpPr>
          <p:cNvPr id="7" name="Platshållare för bildnummer 6"/>
          <p:cNvSpPr>
            <a:spLocks noGrp="1"/>
          </p:cNvSpPr>
          <p:nvPr>
            <p:ph type="sldNum" sz="quarter" idx="12"/>
          </p:nvPr>
        </p:nvSpPr>
        <p:spPr/>
        <p:txBody>
          <a:bodyPr/>
          <a:lstStyle/>
          <a:p>
            <a:fld id="{01D21CC1-F20D-433A-A966-A704B6CA86FE}" type="slidenum">
              <a:rPr lang="sv-SE" smtClean="0"/>
              <a:t>‹#›</a:t>
            </a:fld>
            <a:endParaRPr lang="sv-SE"/>
          </a:p>
        </p:txBody>
      </p:sp>
    </p:spTree>
    <p:extLst>
      <p:ext uri="{BB962C8B-B14F-4D97-AF65-F5344CB8AC3E}">
        <p14:creationId xmlns:p14="http://schemas.microsoft.com/office/powerpoint/2010/main" val="26910122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p:cNvSpPr>
            <a:spLocks noGrp="1"/>
          </p:cNvSpPr>
          <p:nvPr>
            <p:ph type="title"/>
          </p:nvPr>
        </p:nvSpPr>
        <p:spPr>
          <a:xfrm>
            <a:off x="839788" y="365125"/>
            <a:ext cx="10515600" cy="1325563"/>
          </a:xfrm>
        </p:spPr>
        <p:txBody>
          <a:bodyPr/>
          <a:lstStyle/>
          <a:p>
            <a:r>
              <a:rPr lang="sv-SE"/>
              <a:t>Klicka här för att ändra format</a:t>
            </a:r>
          </a:p>
        </p:txBody>
      </p:sp>
      <p:sp>
        <p:nvSpPr>
          <p:cNvPr id="3" name="Platshållare för tex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Redigera format för bakgrundstext</a:t>
            </a:r>
          </a:p>
        </p:txBody>
      </p:sp>
      <p:sp>
        <p:nvSpPr>
          <p:cNvPr id="4" name="Platshållare för innehåll 3"/>
          <p:cNvSpPr>
            <a:spLocks noGrp="1"/>
          </p:cNvSpPr>
          <p:nvPr>
            <p:ph sz="half" idx="2"/>
          </p:nvPr>
        </p:nvSpPr>
        <p:spPr>
          <a:xfrm>
            <a:off x="839788" y="2505075"/>
            <a:ext cx="5157787" cy="3684588"/>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5" name="Platshållare för tex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Redigera format för bakgrundstext</a:t>
            </a:r>
          </a:p>
        </p:txBody>
      </p:sp>
      <p:sp>
        <p:nvSpPr>
          <p:cNvPr id="6" name="Platshållare för innehåll 5"/>
          <p:cNvSpPr>
            <a:spLocks noGrp="1"/>
          </p:cNvSpPr>
          <p:nvPr>
            <p:ph sz="quarter" idx="4"/>
          </p:nvPr>
        </p:nvSpPr>
        <p:spPr>
          <a:xfrm>
            <a:off x="6172200" y="2505075"/>
            <a:ext cx="5183188" cy="3684588"/>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7" name="Platshållare för datum 6"/>
          <p:cNvSpPr>
            <a:spLocks noGrp="1"/>
          </p:cNvSpPr>
          <p:nvPr>
            <p:ph type="dt" sz="half" idx="10"/>
          </p:nvPr>
        </p:nvSpPr>
        <p:spPr/>
        <p:txBody>
          <a:bodyPr/>
          <a:lstStyle/>
          <a:p>
            <a:fld id="{141992A9-B0C8-4FE0-8D14-F72E30B5BAAC}" type="datetimeFigureOut">
              <a:rPr lang="sv-SE" smtClean="0"/>
              <a:t>2024-05-21</a:t>
            </a:fld>
            <a:endParaRPr lang="sv-SE"/>
          </a:p>
        </p:txBody>
      </p:sp>
      <p:sp>
        <p:nvSpPr>
          <p:cNvPr id="8" name="Platshållare för sidfot 7"/>
          <p:cNvSpPr>
            <a:spLocks noGrp="1"/>
          </p:cNvSpPr>
          <p:nvPr>
            <p:ph type="ftr" sz="quarter" idx="11"/>
          </p:nvPr>
        </p:nvSpPr>
        <p:spPr/>
        <p:txBody>
          <a:bodyPr/>
          <a:lstStyle/>
          <a:p>
            <a:endParaRPr lang="sv-SE"/>
          </a:p>
        </p:txBody>
      </p:sp>
      <p:sp>
        <p:nvSpPr>
          <p:cNvPr id="9" name="Platshållare för bildnummer 8"/>
          <p:cNvSpPr>
            <a:spLocks noGrp="1"/>
          </p:cNvSpPr>
          <p:nvPr>
            <p:ph type="sldNum" sz="quarter" idx="12"/>
          </p:nvPr>
        </p:nvSpPr>
        <p:spPr/>
        <p:txBody>
          <a:bodyPr/>
          <a:lstStyle/>
          <a:p>
            <a:fld id="{01D21CC1-F20D-433A-A966-A704B6CA86FE}" type="slidenum">
              <a:rPr lang="sv-SE" smtClean="0"/>
              <a:t>‹#›</a:t>
            </a:fld>
            <a:endParaRPr lang="sv-SE"/>
          </a:p>
        </p:txBody>
      </p:sp>
    </p:spTree>
    <p:extLst>
      <p:ext uri="{BB962C8B-B14F-4D97-AF65-F5344CB8AC3E}">
        <p14:creationId xmlns:p14="http://schemas.microsoft.com/office/powerpoint/2010/main" val="17044058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datum 2"/>
          <p:cNvSpPr>
            <a:spLocks noGrp="1"/>
          </p:cNvSpPr>
          <p:nvPr>
            <p:ph type="dt" sz="half" idx="10"/>
          </p:nvPr>
        </p:nvSpPr>
        <p:spPr/>
        <p:txBody>
          <a:bodyPr/>
          <a:lstStyle/>
          <a:p>
            <a:fld id="{141992A9-B0C8-4FE0-8D14-F72E30B5BAAC}" type="datetimeFigureOut">
              <a:rPr lang="sv-SE" smtClean="0"/>
              <a:t>2024-05-21</a:t>
            </a:fld>
            <a:endParaRPr lang="sv-SE"/>
          </a:p>
        </p:txBody>
      </p:sp>
      <p:sp>
        <p:nvSpPr>
          <p:cNvPr id="4" name="Platshållare för sidfot 3"/>
          <p:cNvSpPr>
            <a:spLocks noGrp="1"/>
          </p:cNvSpPr>
          <p:nvPr>
            <p:ph type="ftr" sz="quarter" idx="11"/>
          </p:nvPr>
        </p:nvSpPr>
        <p:spPr/>
        <p:txBody>
          <a:bodyPr/>
          <a:lstStyle/>
          <a:p>
            <a:endParaRPr lang="sv-SE"/>
          </a:p>
        </p:txBody>
      </p:sp>
      <p:sp>
        <p:nvSpPr>
          <p:cNvPr id="5" name="Platshållare för bildnummer 4"/>
          <p:cNvSpPr>
            <a:spLocks noGrp="1"/>
          </p:cNvSpPr>
          <p:nvPr>
            <p:ph type="sldNum" sz="quarter" idx="12"/>
          </p:nvPr>
        </p:nvSpPr>
        <p:spPr/>
        <p:txBody>
          <a:bodyPr/>
          <a:lstStyle/>
          <a:p>
            <a:fld id="{01D21CC1-F20D-433A-A966-A704B6CA86FE}" type="slidenum">
              <a:rPr lang="sv-SE" smtClean="0"/>
              <a:t>‹#›</a:t>
            </a:fld>
            <a:endParaRPr lang="sv-SE"/>
          </a:p>
        </p:txBody>
      </p:sp>
    </p:spTree>
    <p:extLst>
      <p:ext uri="{BB962C8B-B14F-4D97-AF65-F5344CB8AC3E}">
        <p14:creationId xmlns:p14="http://schemas.microsoft.com/office/powerpoint/2010/main" val="22247493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p:txBody>
          <a:bodyPr/>
          <a:lstStyle/>
          <a:p>
            <a:fld id="{141992A9-B0C8-4FE0-8D14-F72E30B5BAAC}" type="datetimeFigureOut">
              <a:rPr lang="sv-SE" smtClean="0"/>
              <a:t>2024-05-21</a:t>
            </a:fld>
            <a:endParaRPr lang="sv-SE"/>
          </a:p>
        </p:txBody>
      </p:sp>
      <p:sp>
        <p:nvSpPr>
          <p:cNvPr id="3" name="Platshållare för sidfot 2"/>
          <p:cNvSpPr>
            <a:spLocks noGrp="1"/>
          </p:cNvSpPr>
          <p:nvPr>
            <p:ph type="ftr" sz="quarter" idx="11"/>
          </p:nvPr>
        </p:nvSpPr>
        <p:spPr/>
        <p:txBody>
          <a:bodyPr/>
          <a:lstStyle/>
          <a:p>
            <a:endParaRPr lang="sv-SE"/>
          </a:p>
        </p:txBody>
      </p:sp>
      <p:sp>
        <p:nvSpPr>
          <p:cNvPr id="4" name="Platshållare för bildnummer 3"/>
          <p:cNvSpPr>
            <a:spLocks noGrp="1"/>
          </p:cNvSpPr>
          <p:nvPr>
            <p:ph type="sldNum" sz="quarter" idx="12"/>
          </p:nvPr>
        </p:nvSpPr>
        <p:spPr/>
        <p:txBody>
          <a:bodyPr/>
          <a:lstStyle/>
          <a:p>
            <a:fld id="{01D21CC1-F20D-433A-A966-A704B6CA86FE}" type="slidenum">
              <a:rPr lang="sv-SE" smtClean="0"/>
              <a:t>‹#›</a:t>
            </a:fld>
            <a:endParaRPr lang="sv-SE"/>
          </a:p>
        </p:txBody>
      </p:sp>
    </p:spTree>
    <p:extLst>
      <p:ext uri="{BB962C8B-B14F-4D97-AF65-F5344CB8AC3E}">
        <p14:creationId xmlns:p14="http://schemas.microsoft.com/office/powerpoint/2010/main" val="21723551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Text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839788" y="457200"/>
            <a:ext cx="3932237" cy="1600200"/>
          </a:xfrm>
        </p:spPr>
        <p:txBody>
          <a:bodyPr anchor="b"/>
          <a:lstStyle>
            <a:lvl1pPr>
              <a:defRPr sz="3200"/>
            </a:lvl1pPr>
          </a:lstStyle>
          <a:p>
            <a:r>
              <a:rPr lang="sv-SE"/>
              <a:t>Klicka här för att ändra format</a:t>
            </a:r>
          </a:p>
        </p:txBody>
      </p:sp>
      <p:sp>
        <p:nvSpPr>
          <p:cNvPr id="3" name="Platshållare för innehåll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4" name="Platshållare för tex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Redigera format för bakgrundstext</a:t>
            </a:r>
          </a:p>
        </p:txBody>
      </p:sp>
      <p:sp>
        <p:nvSpPr>
          <p:cNvPr id="5" name="Platshållare för datum 4"/>
          <p:cNvSpPr>
            <a:spLocks noGrp="1"/>
          </p:cNvSpPr>
          <p:nvPr>
            <p:ph type="dt" sz="half" idx="10"/>
          </p:nvPr>
        </p:nvSpPr>
        <p:spPr/>
        <p:txBody>
          <a:bodyPr/>
          <a:lstStyle/>
          <a:p>
            <a:fld id="{141992A9-B0C8-4FE0-8D14-F72E30B5BAAC}" type="datetimeFigureOut">
              <a:rPr lang="sv-SE" smtClean="0"/>
              <a:t>2024-05-21</a:t>
            </a:fld>
            <a:endParaRPr lang="sv-SE"/>
          </a:p>
        </p:txBody>
      </p:sp>
      <p:sp>
        <p:nvSpPr>
          <p:cNvPr id="6" name="Platshållare för sidfot 5"/>
          <p:cNvSpPr>
            <a:spLocks noGrp="1"/>
          </p:cNvSpPr>
          <p:nvPr>
            <p:ph type="ftr" sz="quarter" idx="11"/>
          </p:nvPr>
        </p:nvSpPr>
        <p:spPr/>
        <p:txBody>
          <a:bodyPr/>
          <a:lstStyle/>
          <a:p>
            <a:endParaRPr lang="sv-SE"/>
          </a:p>
        </p:txBody>
      </p:sp>
      <p:sp>
        <p:nvSpPr>
          <p:cNvPr id="7" name="Platshållare för bildnummer 6"/>
          <p:cNvSpPr>
            <a:spLocks noGrp="1"/>
          </p:cNvSpPr>
          <p:nvPr>
            <p:ph type="sldNum" sz="quarter" idx="12"/>
          </p:nvPr>
        </p:nvSpPr>
        <p:spPr/>
        <p:txBody>
          <a:bodyPr/>
          <a:lstStyle/>
          <a:p>
            <a:fld id="{01D21CC1-F20D-433A-A966-A704B6CA86FE}" type="slidenum">
              <a:rPr lang="sv-SE" smtClean="0"/>
              <a:t>‹#›</a:t>
            </a:fld>
            <a:endParaRPr lang="sv-SE"/>
          </a:p>
        </p:txBody>
      </p:sp>
    </p:spTree>
    <p:extLst>
      <p:ext uri="{BB962C8B-B14F-4D97-AF65-F5344CB8AC3E}">
        <p14:creationId xmlns:p14="http://schemas.microsoft.com/office/powerpoint/2010/main" val="6786320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839788" y="457200"/>
            <a:ext cx="3932237" cy="1600200"/>
          </a:xfrm>
        </p:spPr>
        <p:txBody>
          <a:bodyPr anchor="b"/>
          <a:lstStyle>
            <a:lvl1pPr>
              <a:defRPr sz="3200"/>
            </a:lvl1pPr>
          </a:lstStyle>
          <a:p>
            <a:r>
              <a:rPr lang="sv-SE"/>
              <a:t>Klicka här för att ändra format</a:t>
            </a:r>
          </a:p>
        </p:txBody>
      </p:sp>
      <p:sp>
        <p:nvSpPr>
          <p:cNvPr id="3" name="Platshållare för bild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v-SE"/>
          </a:p>
        </p:txBody>
      </p:sp>
      <p:sp>
        <p:nvSpPr>
          <p:cNvPr id="4" name="Platshållare för tex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Redigera format för bakgrundstext</a:t>
            </a:r>
          </a:p>
        </p:txBody>
      </p:sp>
      <p:sp>
        <p:nvSpPr>
          <p:cNvPr id="5" name="Platshållare för datum 4"/>
          <p:cNvSpPr>
            <a:spLocks noGrp="1"/>
          </p:cNvSpPr>
          <p:nvPr>
            <p:ph type="dt" sz="half" idx="10"/>
          </p:nvPr>
        </p:nvSpPr>
        <p:spPr/>
        <p:txBody>
          <a:bodyPr/>
          <a:lstStyle/>
          <a:p>
            <a:fld id="{141992A9-B0C8-4FE0-8D14-F72E30B5BAAC}" type="datetimeFigureOut">
              <a:rPr lang="sv-SE" smtClean="0"/>
              <a:t>2024-05-21</a:t>
            </a:fld>
            <a:endParaRPr lang="sv-SE"/>
          </a:p>
        </p:txBody>
      </p:sp>
      <p:sp>
        <p:nvSpPr>
          <p:cNvPr id="6" name="Platshållare för sidfot 5"/>
          <p:cNvSpPr>
            <a:spLocks noGrp="1"/>
          </p:cNvSpPr>
          <p:nvPr>
            <p:ph type="ftr" sz="quarter" idx="11"/>
          </p:nvPr>
        </p:nvSpPr>
        <p:spPr/>
        <p:txBody>
          <a:bodyPr/>
          <a:lstStyle/>
          <a:p>
            <a:endParaRPr lang="sv-SE"/>
          </a:p>
        </p:txBody>
      </p:sp>
      <p:sp>
        <p:nvSpPr>
          <p:cNvPr id="7" name="Platshållare för bildnummer 6"/>
          <p:cNvSpPr>
            <a:spLocks noGrp="1"/>
          </p:cNvSpPr>
          <p:nvPr>
            <p:ph type="sldNum" sz="quarter" idx="12"/>
          </p:nvPr>
        </p:nvSpPr>
        <p:spPr/>
        <p:txBody>
          <a:bodyPr/>
          <a:lstStyle/>
          <a:p>
            <a:fld id="{01D21CC1-F20D-433A-A966-A704B6CA86FE}" type="slidenum">
              <a:rPr lang="sv-SE" smtClean="0"/>
              <a:t>‹#›</a:t>
            </a:fld>
            <a:endParaRPr lang="sv-SE"/>
          </a:p>
        </p:txBody>
      </p:sp>
    </p:spTree>
    <p:extLst>
      <p:ext uri="{BB962C8B-B14F-4D97-AF65-F5344CB8AC3E}">
        <p14:creationId xmlns:p14="http://schemas.microsoft.com/office/powerpoint/2010/main" val="27577777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Platshållare för rubrik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sv-SE"/>
              <a:t>Klicka här för att ändra format</a:t>
            </a:r>
          </a:p>
        </p:txBody>
      </p:sp>
      <p:sp>
        <p:nvSpPr>
          <p:cNvPr id="3" name="Platshållare för tex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41992A9-B0C8-4FE0-8D14-F72E30B5BAAC}" type="datetimeFigureOut">
              <a:rPr lang="sv-SE" smtClean="0"/>
              <a:t>2024-05-21</a:t>
            </a:fld>
            <a:endParaRPr lang="sv-SE"/>
          </a:p>
        </p:txBody>
      </p:sp>
      <p:sp>
        <p:nvSpPr>
          <p:cNvPr id="5" name="Platshållare för sidfot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v-SE"/>
          </a:p>
        </p:txBody>
      </p:sp>
      <p:sp>
        <p:nvSpPr>
          <p:cNvPr id="6" name="Platshållare för bildnumm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1D21CC1-F20D-433A-A966-A704B6CA86FE}" type="slidenum">
              <a:rPr lang="sv-SE" smtClean="0"/>
              <a:t>‹#›</a:t>
            </a:fld>
            <a:endParaRPr lang="sv-SE"/>
          </a:p>
        </p:txBody>
      </p:sp>
    </p:spTree>
    <p:extLst>
      <p:ext uri="{BB962C8B-B14F-4D97-AF65-F5344CB8AC3E}">
        <p14:creationId xmlns:p14="http://schemas.microsoft.com/office/powerpoint/2010/main" val="1602841954"/>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rubrik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sv-SE"/>
              <a:t>Klicka här för att ändra format</a:t>
            </a:r>
          </a:p>
        </p:txBody>
      </p:sp>
      <p:sp>
        <p:nvSpPr>
          <p:cNvPr id="3" name="Platshållare för tex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41992A9-B0C8-4FE0-8D14-F72E30B5BAAC}" type="datetimeFigureOut">
              <a:rPr lang="sv-SE" smtClean="0"/>
              <a:t>2024-05-21</a:t>
            </a:fld>
            <a:endParaRPr lang="sv-SE"/>
          </a:p>
        </p:txBody>
      </p:sp>
      <p:sp>
        <p:nvSpPr>
          <p:cNvPr id="5" name="Platshållare för sidfot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v-SE"/>
          </a:p>
        </p:txBody>
      </p:sp>
      <p:sp>
        <p:nvSpPr>
          <p:cNvPr id="6" name="Platshållare för bildnumm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1D21CC1-F20D-433A-A966-A704B6CA86FE}" type="slidenum">
              <a:rPr lang="sv-SE" smtClean="0"/>
              <a:t>‹#›</a:t>
            </a:fld>
            <a:endParaRPr lang="sv-SE"/>
          </a:p>
        </p:txBody>
      </p:sp>
    </p:spTree>
    <p:extLst>
      <p:ext uri="{BB962C8B-B14F-4D97-AF65-F5344CB8AC3E}">
        <p14:creationId xmlns:p14="http://schemas.microsoft.com/office/powerpoint/2010/main" val="3234311328"/>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9.xml"/><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0.xml"/><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1.xml"/><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2.xml"/><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3.xml"/><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4.xml"/><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5.xml"/><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6.xml"/><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7.xml"/><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8.xml"/><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9.xml"/><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0.xml"/><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1.xml"/><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2.xml"/><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3.xml"/><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4.xml"/><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5.xml"/><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6.xml"/><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7.xml"/><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3.xml"/><Relationship Id="rId1" Type="http://schemas.openxmlformats.org/officeDocument/2006/relationships/slideLayout" Target="../slideLayouts/slideLayout18.xml"/><Relationship Id="rId4" Type="http://schemas.openxmlformats.org/officeDocument/2006/relationships/image" Target="../media/image2.emf"/></Relationships>
</file>

<file path=ppt/slides/_rels/slide30.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8.xml"/><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9.xml"/><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30.xml"/><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31.xml"/><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32.xml"/><Relationship Id="rId1" Type="http://schemas.openxmlformats.org/officeDocument/2006/relationships/slideLayout" Target="../slideLayouts/slideLayout18.xml"/></Relationships>
</file>

<file path=ppt/slides/_rels/slide35.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33.xml"/><Relationship Id="rId1" Type="http://schemas.openxmlformats.org/officeDocument/2006/relationships/slideLayout" Target="../slideLayouts/slideLayout18.xml"/></Relationships>
</file>

<file path=ppt/slides/_rels/slide36.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34.xml"/><Relationship Id="rId1" Type="http://schemas.openxmlformats.org/officeDocument/2006/relationships/slideLayout" Target="../slideLayouts/slideLayout18.xml"/></Relationships>
</file>

<file path=ppt/slides/_rels/slide37.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35.xml"/><Relationship Id="rId1" Type="http://schemas.openxmlformats.org/officeDocument/2006/relationships/slideLayout" Target="../slideLayouts/slideLayout18.xml"/></Relationships>
</file>

<file path=ppt/slides/_rels/slide38.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36.xml"/><Relationship Id="rId1" Type="http://schemas.openxmlformats.org/officeDocument/2006/relationships/slideLayout" Target="../slideLayouts/slideLayout18.xml"/></Relationships>
</file>

<file path=ppt/slides/_rels/slide39.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37.xml"/><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notesSlide" Target="../notesSlides/notesSlide4.xml"/><Relationship Id="rId1" Type="http://schemas.openxmlformats.org/officeDocument/2006/relationships/slideLayout" Target="../slideLayouts/slideLayout18.xml"/><Relationship Id="rId4" Type="http://schemas.openxmlformats.org/officeDocument/2006/relationships/image" Target="../media/image3.emf"/></Relationships>
</file>

<file path=ppt/slides/_rels/slide40.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38.xml"/><Relationship Id="rId1" Type="http://schemas.openxmlformats.org/officeDocument/2006/relationships/slideLayout" Target="../slideLayouts/slideLayout18.xml"/></Relationships>
</file>

<file path=ppt/slides/_rels/slide41.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18.xml"/></Relationships>
</file>

<file path=ppt/slides/_rels/slide42.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39.xml"/><Relationship Id="rId1" Type="http://schemas.openxmlformats.org/officeDocument/2006/relationships/slideLayout" Target="../slideLayouts/slideLayout18.xml"/></Relationships>
</file>

<file path=ppt/slides/_rels/slide43.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40.xml"/><Relationship Id="rId1" Type="http://schemas.openxmlformats.org/officeDocument/2006/relationships/slideLayout" Target="../slideLayouts/slideLayout18.xml"/></Relationships>
</file>

<file path=ppt/slides/_rels/slide44.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41.xml"/><Relationship Id="rId1" Type="http://schemas.openxmlformats.org/officeDocument/2006/relationships/slideLayout" Target="../slideLayouts/slideLayout18.xml"/></Relationships>
</file>

<file path=ppt/slides/_rels/slide45.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42.xml"/><Relationship Id="rId1" Type="http://schemas.openxmlformats.org/officeDocument/2006/relationships/slideLayout" Target="../slideLayouts/slideLayout18.xml"/></Relationships>
</file>

<file path=ppt/slides/_rels/slide46.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43.xml"/><Relationship Id="rId1" Type="http://schemas.openxmlformats.org/officeDocument/2006/relationships/slideLayout" Target="../slideLayouts/slideLayout18.xml"/></Relationships>
</file>

<file path=ppt/slides/_rels/slide47.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44.xml"/><Relationship Id="rId1" Type="http://schemas.openxmlformats.org/officeDocument/2006/relationships/slideLayout" Target="../slideLayouts/slideLayout18.xml"/></Relationships>
</file>

<file path=ppt/slides/_rels/slide48.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45.xml"/><Relationship Id="rId1" Type="http://schemas.openxmlformats.org/officeDocument/2006/relationships/slideLayout" Target="../slideLayouts/slideLayout18.xml"/></Relationships>
</file>

<file path=ppt/slides/_rels/slide49.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46.xml"/><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notesSlide" Target="../notesSlides/notesSlide5.xml"/><Relationship Id="rId1" Type="http://schemas.openxmlformats.org/officeDocument/2006/relationships/slideLayout" Target="../slideLayouts/slideLayout18.xml"/><Relationship Id="rId4" Type="http://schemas.openxmlformats.org/officeDocument/2006/relationships/image" Target="../media/image4.emf"/></Relationships>
</file>

<file path=ppt/slides/_rels/slide50.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47.xml"/><Relationship Id="rId1" Type="http://schemas.openxmlformats.org/officeDocument/2006/relationships/slideLayout" Target="../slideLayouts/slideLayout18.xml"/></Relationships>
</file>

<file path=ppt/slides/_rels/slide51.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48.xml"/><Relationship Id="rId1" Type="http://schemas.openxmlformats.org/officeDocument/2006/relationships/slideLayout" Target="../slideLayouts/slideLayout18.xml"/></Relationships>
</file>

<file path=ppt/slides/_rels/slide52.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49.xml"/><Relationship Id="rId1" Type="http://schemas.openxmlformats.org/officeDocument/2006/relationships/slideLayout" Target="../slideLayouts/slideLayout18.xml"/></Relationships>
</file>

<file path=ppt/slides/_rels/slide53.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18.xml"/></Relationships>
</file>

<file path=ppt/slides/_rels/slide54.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50.xml"/><Relationship Id="rId1" Type="http://schemas.openxmlformats.org/officeDocument/2006/relationships/slideLayout" Target="../slideLayouts/slideLayout18.xml"/></Relationships>
</file>

<file path=ppt/slides/_rels/slide55.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51.xml"/><Relationship Id="rId1" Type="http://schemas.openxmlformats.org/officeDocument/2006/relationships/slideLayout" Target="../slideLayouts/slideLayout18.xml"/></Relationships>
</file>

<file path=ppt/slides/_rels/slide56.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52.xml"/><Relationship Id="rId1" Type="http://schemas.openxmlformats.org/officeDocument/2006/relationships/slideLayout" Target="../slideLayouts/slideLayout18.xml"/></Relationships>
</file>

<file path=ppt/slides/_rels/slide57.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53.xml"/><Relationship Id="rId1" Type="http://schemas.openxmlformats.org/officeDocument/2006/relationships/slideLayout" Target="../slideLayouts/slideLayout18.xml"/></Relationships>
</file>

<file path=ppt/slides/_rels/slide58.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54.xml"/><Relationship Id="rId1" Type="http://schemas.openxmlformats.org/officeDocument/2006/relationships/slideLayout" Target="../slideLayouts/slideLayout18.xml"/></Relationships>
</file>

<file path=ppt/slides/_rels/slide59.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notesSlide" Target="../notesSlides/notesSlide6.xml"/><Relationship Id="rId1" Type="http://schemas.openxmlformats.org/officeDocument/2006/relationships/slideLayout" Target="../slideLayouts/slideLayout18.xml"/><Relationship Id="rId4" Type="http://schemas.openxmlformats.org/officeDocument/2006/relationships/image" Target="../media/image5.emf"/></Relationships>
</file>

<file path=ppt/slides/_rels/slide60.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18.xml"/></Relationships>
</file>

<file path=ppt/slides/_rels/slide61.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55.xml"/><Relationship Id="rId1" Type="http://schemas.openxmlformats.org/officeDocument/2006/relationships/slideLayout" Target="../slideLayouts/slideLayout18.xml"/></Relationships>
</file>

<file path=ppt/slides/_rels/slide62.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56.xml"/><Relationship Id="rId1" Type="http://schemas.openxmlformats.org/officeDocument/2006/relationships/slideLayout" Target="../slideLayouts/slideLayout18.xml"/></Relationships>
</file>

<file path=ppt/slides/_rels/slide63.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57.xml"/><Relationship Id="rId1" Type="http://schemas.openxmlformats.org/officeDocument/2006/relationships/slideLayout" Target="../slideLayouts/slideLayout18.xml"/></Relationships>
</file>

<file path=ppt/slides/_rels/slide64.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58.xml"/><Relationship Id="rId1" Type="http://schemas.openxmlformats.org/officeDocument/2006/relationships/slideLayout" Target="../slideLayouts/slideLayout18.xml"/></Relationships>
</file>

<file path=ppt/slides/_rels/slide65.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59.xml"/><Relationship Id="rId1" Type="http://schemas.openxmlformats.org/officeDocument/2006/relationships/slideLayout" Target="../slideLayouts/slideLayout18.xml"/></Relationships>
</file>

<file path=ppt/slides/_rels/slide66.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60.xml"/><Relationship Id="rId1" Type="http://schemas.openxmlformats.org/officeDocument/2006/relationships/slideLayout" Target="../slideLayouts/slideLayout18.xml"/></Relationships>
</file>

<file path=ppt/slides/_rels/slide67.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61.xml"/><Relationship Id="rId1" Type="http://schemas.openxmlformats.org/officeDocument/2006/relationships/slideLayout" Target="../slideLayouts/slideLayout18.xml"/></Relationships>
</file>

<file path=ppt/slides/_rels/slide68.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62.xml"/><Relationship Id="rId1" Type="http://schemas.openxmlformats.org/officeDocument/2006/relationships/slideLayout" Target="../slideLayouts/slideLayout18.xml"/></Relationships>
</file>

<file path=ppt/slides/_rels/slide69.xml.rels><?xml version="1.0" encoding="UTF-8" standalone="yes"?>
<Relationships xmlns="http://schemas.openxmlformats.org/package/2006/relationships"><Relationship Id="rId2" Type="http://schemas.openxmlformats.org/officeDocument/2006/relationships/image" Target="../media/image68.jp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notesSlide" Target="../notesSlides/notesSlide7.xml"/><Relationship Id="rId1" Type="http://schemas.openxmlformats.org/officeDocument/2006/relationships/slideLayout" Target="../slideLayouts/slideLayout18.xml"/><Relationship Id="rId4" Type="http://schemas.openxmlformats.org/officeDocument/2006/relationships/image" Target="../media/image6.emf"/></Relationships>
</file>

<file path=ppt/slides/_rels/slide8.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notesSlide" Target="../notesSlides/notesSlide8.xml"/><Relationship Id="rId1" Type="http://schemas.openxmlformats.org/officeDocument/2006/relationships/slideLayout" Target="../slideLayouts/slideLayout18.xml"/><Relationship Id="rId4" Type="http://schemas.openxmlformats.org/officeDocument/2006/relationships/image" Target="../media/image7.emf"/></Relationships>
</file>

<file path=ppt/slides/_rels/slide9.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62" name="Rectangle 2064">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 name="TextBox 4">
            <a:extLst>
              <a:ext uri="{FF2B5EF4-FFF2-40B4-BE49-F238E27FC236}">
                <a16:creationId xmlns:a16="http://schemas.microsoft.com/office/drawing/2014/main" id="{1F5F2E29-D4D6-650F-3527-000995644523}"/>
              </a:ext>
            </a:extLst>
          </p:cNvPr>
          <p:cNvSpPr txBox="1"/>
          <p:nvPr/>
        </p:nvSpPr>
        <p:spPr>
          <a:xfrm>
            <a:off x="3046997" y="3196207"/>
            <a:ext cx="6093994" cy="461665"/>
          </a:xfrm>
          <a:prstGeom prst="rect">
            <a:avLst/>
          </a:prstGeom>
          <a:noFill/>
        </p:spPr>
        <p:txBody>
          <a:bodyPr wrap="square">
            <a:spAutoFit/>
          </a:bodyPr>
          <a:lstStyle/>
          <a:p>
            <a:pPr algn="ctr"/>
            <a:r>
              <a:rPr lang="en-US" sz="2400">
                <a:latin typeface="Hero" panose="00000500000000000000" pitchFamily="50" charset="0"/>
              </a:rPr>
              <a:t>SANDLER x SALONE 2024 </a:t>
            </a:r>
            <a:endParaRPr lang="en-US" sz="2400"/>
          </a:p>
        </p:txBody>
      </p:sp>
      <p:sp>
        <p:nvSpPr>
          <p:cNvPr id="6" name="Star: 5 Points 5">
            <a:extLst>
              <a:ext uri="{FF2B5EF4-FFF2-40B4-BE49-F238E27FC236}">
                <a16:creationId xmlns:a16="http://schemas.microsoft.com/office/drawing/2014/main" id="{AA5D9EA5-B041-9DC3-F7DF-615FE2152AFF}"/>
              </a:ext>
            </a:extLst>
          </p:cNvPr>
          <p:cNvSpPr/>
          <p:nvPr/>
        </p:nvSpPr>
        <p:spPr>
          <a:xfrm>
            <a:off x="5498432" y="1840831"/>
            <a:ext cx="914400" cy="914400"/>
          </a:xfrm>
          <a:prstGeom prst="star5">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65396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8" name="Picture 7" descr="A close-up of a table&#10;&#10;Description automatically generated">
            <a:extLst>
              <a:ext uri="{FF2B5EF4-FFF2-40B4-BE49-F238E27FC236}">
                <a16:creationId xmlns:a16="http://schemas.microsoft.com/office/drawing/2014/main" id="{E13087BA-5083-7949-8A43-98C1F7F4BC7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4926210E-6CD5-BDD1-E7B0-848839F82869}"/>
              </a:ext>
            </a:extLst>
          </p:cNvPr>
          <p:cNvSpPr txBox="1"/>
          <p:nvPr/>
        </p:nvSpPr>
        <p:spPr>
          <a:xfrm>
            <a:off x="517358" y="493295"/>
            <a:ext cx="4608095" cy="646331"/>
          </a:xfrm>
          <a:prstGeom prst="rect">
            <a:avLst/>
          </a:prstGeom>
          <a:noFill/>
        </p:spPr>
        <p:txBody>
          <a:bodyPr wrap="square" rtlCol="0">
            <a:spAutoFit/>
          </a:bodyPr>
          <a:lstStyle/>
          <a:p>
            <a:pPr algn="ctr"/>
            <a:r>
              <a:rPr lang="en-US">
                <a:solidFill>
                  <a:schemeClr val="accent3"/>
                </a:solidFill>
                <a:latin typeface="Hero" panose="00000500000000000000" pitchFamily="50" charset="0"/>
              </a:rPr>
              <a:t>ESSENS OCCASIONAL + INCLASS </a:t>
            </a:r>
          </a:p>
          <a:p>
            <a:pPr algn="ctr"/>
            <a:r>
              <a:rPr lang="en-US">
                <a:solidFill>
                  <a:schemeClr val="accent3"/>
                </a:solidFill>
                <a:latin typeface="Hero" panose="00000500000000000000" pitchFamily="50" charset="0"/>
              </a:rPr>
              <a:t>DESIGN – JONATHAN PRESTWICH</a:t>
            </a:r>
          </a:p>
        </p:txBody>
      </p:sp>
    </p:spTree>
    <p:extLst>
      <p:ext uri="{BB962C8B-B14F-4D97-AF65-F5344CB8AC3E}">
        <p14:creationId xmlns:p14="http://schemas.microsoft.com/office/powerpoint/2010/main" val="37763590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descr="A person sitting in a chair next to small round tables&#10;&#10;Description automatically generated">
            <a:extLst>
              <a:ext uri="{FF2B5EF4-FFF2-40B4-BE49-F238E27FC236}">
                <a16:creationId xmlns:a16="http://schemas.microsoft.com/office/drawing/2014/main" id="{B4127BA0-6327-7D91-828F-A2CA324E839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7445160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descr="A room with a couch and a coffee table&#10;&#10;Description automatically generated">
            <a:extLst>
              <a:ext uri="{FF2B5EF4-FFF2-40B4-BE49-F238E27FC236}">
                <a16:creationId xmlns:a16="http://schemas.microsoft.com/office/drawing/2014/main" id="{284EEE23-C937-3D3F-2D9C-EEDEE28CED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94943692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descr="A round table next to a chair&#10;&#10;Description automatically generated">
            <a:extLst>
              <a:ext uri="{FF2B5EF4-FFF2-40B4-BE49-F238E27FC236}">
                <a16:creationId xmlns:a16="http://schemas.microsoft.com/office/drawing/2014/main" id="{561FE287-3CCC-652C-F3F6-2E76E5D509F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59252627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descr="A room with chairs and a table&#10;&#10;Description automatically generated">
            <a:extLst>
              <a:ext uri="{FF2B5EF4-FFF2-40B4-BE49-F238E27FC236}">
                <a16:creationId xmlns:a16="http://schemas.microsoft.com/office/drawing/2014/main" id="{2CA54EFC-D94E-4458-0D01-E21B08F9049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8964414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 name="Rectangle 3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descr="A group of small round tables&#10;&#10;Description automatically generated">
            <a:extLst>
              <a:ext uri="{FF2B5EF4-FFF2-40B4-BE49-F238E27FC236}">
                <a16:creationId xmlns:a16="http://schemas.microsoft.com/office/drawing/2014/main" id="{D4665FFA-2266-2DC7-0023-572804962A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12722685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7" name="Picture 6" descr="A person sitting on a chair&#10;&#10;Description automatically generated">
            <a:extLst>
              <a:ext uri="{FF2B5EF4-FFF2-40B4-BE49-F238E27FC236}">
                <a16:creationId xmlns:a16="http://schemas.microsoft.com/office/drawing/2014/main" id="{091E05EF-21F8-514F-3353-A162D83632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7F77636E-88A7-261D-FCE2-68D7BED958E5}"/>
              </a:ext>
            </a:extLst>
          </p:cNvPr>
          <p:cNvSpPr txBox="1"/>
          <p:nvPr/>
        </p:nvSpPr>
        <p:spPr>
          <a:xfrm>
            <a:off x="3404937" y="433137"/>
            <a:ext cx="6196263" cy="646331"/>
          </a:xfrm>
          <a:prstGeom prst="rect">
            <a:avLst/>
          </a:prstGeom>
          <a:noFill/>
        </p:spPr>
        <p:txBody>
          <a:bodyPr wrap="square" rtlCol="0">
            <a:spAutoFit/>
          </a:bodyPr>
          <a:lstStyle/>
          <a:p>
            <a:pPr algn="ctr"/>
            <a:r>
              <a:rPr lang="en-US">
                <a:solidFill>
                  <a:schemeClr val="accent3"/>
                </a:solidFill>
                <a:latin typeface="Hero" panose="00000500000000000000" pitchFamily="50" charset="0"/>
              </a:rPr>
              <a:t>NUC + INCLASS</a:t>
            </a:r>
          </a:p>
          <a:p>
            <a:pPr algn="ctr"/>
            <a:r>
              <a:rPr lang="en-US">
                <a:solidFill>
                  <a:schemeClr val="accent3"/>
                </a:solidFill>
                <a:latin typeface="Hero" panose="00000500000000000000" pitchFamily="50" charset="0"/>
              </a:rPr>
              <a:t>Design – </a:t>
            </a:r>
            <a:r>
              <a:rPr lang="en-US" err="1">
                <a:solidFill>
                  <a:schemeClr val="accent3"/>
                </a:solidFill>
                <a:latin typeface="Hero" panose="00000500000000000000" pitchFamily="50" charset="0"/>
              </a:rPr>
              <a:t>Perezochando</a:t>
            </a:r>
            <a:endParaRPr lang="en-US">
              <a:solidFill>
                <a:schemeClr val="accent3"/>
              </a:solidFill>
              <a:latin typeface="Hero" panose="00000500000000000000" pitchFamily="50" charset="0"/>
            </a:endParaRPr>
          </a:p>
        </p:txBody>
      </p:sp>
    </p:spTree>
    <p:extLst>
      <p:ext uri="{BB962C8B-B14F-4D97-AF65-F5344CB8AC3E}">
        <p14:creationId xmlns:p14="http://schemas.microsoft.com/office/powerpoint/2010/main" val="216749049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descr="A person leaning on a bench&#10;&#10;Description automatically generated">
            <a:extLst>
              <a:ext uri="{FF2B5EF4-FFF2-40B4-BE49-F238E27FC236}">
                <a16:creationId xmlns:a16="http://schemas.microsoft.com/office/drawing/2014/main" id="{6A10A3B6-B95F-10C3-1F22-F71E2A1B1F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03443625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 name="Rectangle 3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descr="A group of stools in different colors&#10;&#10;Description automatically generated">
            <a:extLst>
              <a:ext uri="{FF2B5EF4-FFF2-40B4-BE49-F238E27FC236}">
                <a16:creationId xmlns:a16="http://schemas.microsoft.com/office/drawing/2014/main" id="{CE649979-DBA6-D4FC-B3E0-9CC1D97634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74196817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descr="A bench and table in a room&#10;&#10;Description automatically generated">
            <a:extLst>
              <a:ext uri="{FF2B5EF4-FFF2-40B4-BE49-F238E27FC236}">
                <a16:creationId xmlns:a16="http://schemas.microsoft.com/office/drawing/2014/main" id="{C4A5562C-B427-5DD6-319D-A417A7C19A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2579224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8" name="Picture 7" descr="A close-up of a chair&#10;&#10;Description automatically generated">
            <a:extLst>
              <a:ext uri="{FF2B5EF4-FFF2-40B4-BE49-F238E27FC236}">
                <a16:creationId xmlns:a16="http://schemas.microsoft.com/office/drawing/2014/main" id="{D861D5A5-A4C7-13A4-BA2F-3282F4BAB6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E2A4A84A-405C-05EC-850A-4DD1AF888A54}"/>
              </a:ext>
            </a:extLst>
          </p:cNvPr>
          <p:cNvSpPr txBox="1"/>
          <p:nvPr/>
        </p:nvSpPr>
        <p:spPr>
          <a:xfrm>
            <a:off x="120316" y="457199"/>
            <a:ext cx="3260558" cy="707886"/>
          </a:xfrm>
          <a:prstGeom prst="rect">
            <a:avLst/>
          </a:prstGeom>
          <a:noFill/>
        </p:spPr>
        <p:txBody>
          <a:bodyPr wrap="square" rtlCol="0">
            <a:spAutoFit/>
          </a:bodyPr>
          <a:lstStyle/>
          <a:p>
            <a:pPr algn="ctr"/>
            <a:r>
              <a:rPr lang="en-US" sz="2000">
                <a:solidFill>
                  <a:schemeClr val="accent3"/>
                </a:solidFill>
                <a:latin typeface="Hero" panose="00000500000000000000" pitchFamily="50" charset="0"/>
              </a:rPr>
              <a:t>WABAO + INCLASS</a:t>
            </a:r>
          </a:p>
          <a:p>
            <a:pPr algn="ctr"/>
            <a:r>
              <a:rPr lang="en-US" sz="2000">
                <a:solidFill>
                  <a:schemeClr val="accent3"/>
                </a:solidFill>
                <a:latin typeface="Hero" panose="00000500000000000000" pitchFamily="50" charset="0"/>
              </a:rPr>
              <a:t>Design - Florent </a:t>
            </a:r>
            <a:r>
              <a:rPr lang="en-US" sz="2000" err="1">
                <a:solidFill>
                  <a:schemeClr val="accent3"/>
                </a:solidFill>
                <a:latin typeface="Hero" panose="00000500000000000000" pitchFamily="50" charset="0"/>
              </a:rPr>
              <a:t>Coirier</a:t>
            </a:r>
            <a:endParaRPr lang="en-US" sz="2000">
              <a:solidFill>
                <a:schemeClr val="accent3"/>
              </a:solidFill>
              <a:latin typeface="Hero" panose="00000500000000000000" pitchFamily="50" charset="0"/>
            </a:endParaRPr>
          </a:p>
        </p:txBody>
      </p:sp>
    </p:spTree>
    <p:extLst>
      <p:ext uri="{BB962C8B-B14F-4D97-AF65-F5344CB8AC3E}">
        <p14:creationId xmlns:p14="http://schemas.microsoft.com/office/powerpoint/2010/main" val="164743253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descr="A group of benches in a room&#10;&#10;Description automatically generated">
            <a:extLst>
              <a:ext uri="{FF2B5EF4-FFF2-40B4-BE49-F238E27FC236}">
                <a16:creationId xmlns:a16="http://schemas.microsoft.com/office/drawing/2014/main" id="{66781035-57B2-F5F5-5CDB-B41EC32AE92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7477381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descr="A coffee table in front of a couch&#10;&#10;Description automatically generated">
            <a:extLst>
              <a:ext uri="{FF2B5EF4-FFF2-40B4-BE49-F238E27FC236}">
                <a16:creationId xmlns:a16="http://schemas.microsoft.com/office/drawing/2014/main" id="{E704B3EC-A70A-4F0C-60C9-C967FBA3306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7321541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descr="A round table and a round table&#10;&#10;Description automatically generated with medium confidence">
            <a:extLst>
              <a:ext uri="{FF2B5EF4-FFF2-40B4-BE49-F238E27FC236}">
                <a16:creationId xmlns:a16="http://schemas.microsoft.com/office/drawing/2014/main" id="{491AD0F4-1F29-36D9-9ABA-5EA70F8021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96534860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up of a black metal leg&#10;&#10;Description automatically generated">
            <a:extLst>
              <a:ext uri="{FF2B5EF4-FFF2-40B4-BE49-F238E27FC236}">
                <a16:creationId xmlns:a16="http://schemas.microsoft.com/office/drawing/2014/main" id="{873CB719-EC8F-03B9-413D-97BDEF8F1E9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15920985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 name="Rectangle 3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7" name="Picture 6" descr="A room with a table and chairs&#10;&#10;Description automatically generated">
            <a:extLst>
              <a:ext uri="{FF2B5EF4-FFF2-40B4-BE49-F238E27FC236}">
                <a16:creationId xmlns:a16="http://schemas.microsoft.com/office/drawing/2014/main" id="{7F9C6201-23E8-BE8F-2B3E-288E016A88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F7D8E2C4-3BE6-4A2E-45CE-1EFE3380A8E0}"/>
              </a:ext>
            </a:extLst>
          </p:cNvPr>
          <p:cNvSpPr txBox="1"/>
          <p:nvPr/>
        </p:nvSpPr>
        <p:spPr>
          <a:xfrm>
            <a:off x="216568" y="5763126"/>
            <a:ext cx="3645569" cy="646331"/>
          </a:xfrm>
          <a:prstGeom prst="rect">
            <a:avLst/>
          </a:prstGeom>
          <a:noFill/>
        </p:spPr>
        <p:txBody>
          <a:bodyPr wrap="square" rtlCol="0">
            <a:spAutoFit/>
          </a:bodyPr>
          <a:lstStyle/>
          <a:p>
            <a:pPr algn="ctr"/>
            <a:r>
              <a:rPr lang="en-US">
                <a:solidFill>
                  <a:schemeClr val="accent3"/>
                </a:solidFill>
                <a:latin typeface="Hero" panose="00000500000000000000" pitchFamily="50" charset="0"/>
              </a:rPr>
              <a:t>LEA ARMCHAIR + INCLASS</a:t>
            </a:r>
          </a:p>
          <a:p>
            <a:pPr algn="ctr"/>
            <a:r>
              <a:rPr lang="en-US">
                <a:solidFill>
                  <a:schemeClr val="accent3"/>
                </a:solidFill>
                <a:latin typeface="Hero" panose="00000500000000000000" pitchFamily="50" charset="0"/>
              </a:rPr>
              <a:t>Design - </a:t>
            </a:r>
            <a:r>
              <a:rPr lang="en-US" err="1">
                <a:solidFill>
                  <a:schemeClr val="accent3"/>
                </a:solidFill>
                <a:latin typeface="Hero" panose="00000500000000000000" pitchFamily="50" charset="0"/>
              </a:rPr>
              <a:t>Perezochando</a:t>
            </a:r>
            <a:endParaRPr lang="en-US">
              <a:solidFill>
                <a:schemeClr val="accent3"/>
              </a:solidFill>
              <a:latin typeface="Hero" panose="00000500000000000000" pitchFamily="50" charset="0"/>
            </a:endParaRPr>
          </a:p>
        </p:txBody>
      </p:sp>
    </p:spTree>
    <p:extLst>
      <p:ext uri="{BB962C8B-B14F-4D97-AF65-F5344CB8AC3E}">
        <p14:creationId xmlns:p14="http://schemas.microsoft.com/office/powerpoint/2010/main" val="382806081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A table with chairs in a room&#10;&#10;Description automatically generated">
            <a:extLst>
              <a:ext uri="{FF2B5EF4-FFF2-40B4-BE49-F238E27FC236}">
                <a16:creationId xmlns:a16="http://schemas.microsoft.com/office/drawing/2014/main" id="{EB1B4CE0-35C8-93C5-A36B-EA0F5613F46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21132168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descr="Several chairs in a circle&#10;&#10;Description automatically generated">
            <a:extLst>
              <a:ext uri="{FF2B5EF4-FFF2-40B4-BE49-F238E27FC236}">
                <a16:creationId xmlns:a16="http://schemas.microsoft.com/office/drawing/2014/main" id="{59552614-034A-6381-96B7-A6F8E031FB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55633280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everal chairs in different colors&#10;&#10;Description automatically generated">
            <a:extLst>
              <a:ext uri="{FF2B5EF4-FFF2-40B4-BE49-F238E27FC236}">
                <a16:creationId xmlns:a16="http://schemas.microsoft.com/office/drawing/2014/main" id="{768832E7-9DEF-3ADD-C6BE-13B7A2D26A4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42325357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7" name="Picture 6" descr="A room with a couch and stools&#10;&#10;Description automatically generated">
            <a:extLst>
              <a:ext uri="{FF2B5EF4-FFF2-40B4-BE49-F238E27FC236}">
                <a16:creationId xmlns:a16="http://schemas.microsoft.com/office/drawing/2014/main" id="{106C7CF6-E3DE-AE45-CCDC-30986C3C9DA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B6FEE04D-1E39-7D54-920F-FDA71A3ECD15}"/>
              </a:ext>
            </a:extLst>
          </p:cNvPr>
          <p:cNvSpPr txBox="1"/>
          <p:nvPr/>
        </p:nvSpPr>
        <p:spPr>
          <a:xfrm>
            <a:off x="1588169" y="433137"/>
            <a:ext cx="3898231" cy="646331"/>
          </a:xfrm>
          <a:prstGeom prst="rect">
            <a:avLst/>
          </a:prstGeom>
          <a:noFill/>
        </p:spPr>
        <p:txBody>
          <a:bodyPr wrap="square" rtlCol="0">
            <a:spAutoFit/>
          </a:bodyPr>
          <a:lstStyle/>
          <a:p>
            <a:pPr algn="ctr"/>
            <a:r>
              <a:rPr lang="en-US" err="1">
                <a:solidFill>
                  <a:schemeClr val="accent3"/>
                </a:solidFill>
                <a:latin typeface="Hero" panose="00000500000000000000" pitchFamily="50" charset="0"/>
              </a:rPr>
              <a:t>Geofanti</a:t>
            </a:r>
            <a:r>
              <a:rPr lang="en-US">
                <a:solidFill>
                  <a:schemeClr val="accent3"/>
                </a:solidFill>
                <a:latin typeface="Hero" panose="00000500000000000000" pitchFamily="50" charset="0"/>
              </a:rPr>
              <a:t> + </a:t>
            </a:r>
            <a:r>
              <a:rPr lang="en-US" err="1">
                <a:solidFill>
                  <a:schemeClr val="accent3"/>
                </a:solidFill>
                <a:latin typeface="Hero" panose="00000500000000000000" pitchFamily="50" charset="0"/>
              </a:rPr>
              <a:t>Lammhults</a:t>
            </a:r>
            <a:endParaRPr lang="en-US">
              <a:solidFill>
                <a:schemeClr val="accent3"/>
              </a:solidFill>
              <a:latin typeface="Hero" panose="00000500000000000000" pitchFamily="50" charset="0"/>
            </a:endParaRPr>
          </a:p>
          <a:p>
            <a:pPr algn="ctr"/>
            <a:r>
              <a:rPr lang="en-US">
                <a:solidFill>
                  <a:schemeClr val="accent3"/>
                </a:solidFill>
                <a:latin typeface="Hero" panose="00000500000000000000" pitchFamily="50" charset="0"/>
              </a:rPr>
              <a:t>Design – Anya </a:t>
            </a:r>
            <a:r>
              <a:rPr lang="en-US" err="1">
                <a:solidFill>
                  <a:schemeClr val="accent3"/>
                </a:solidFill>
                <a:latin typeface="Hero" panose="00000500000000000000" pitchFamily="50" charset="0"/>
              </a:rPr>
              <a:t>Sebton</a:t>
            </a:r>
            <a:endParaRPr lang="en-US">
              <a:solidFill>
                <a:schemeClr val="accent3"/>
              </a:solidFill>
              <a:latin typeface="Hero" panose="00000500000000000000" pitchFamily="50" charset="0"/>
            </a:endParaRPr>
          </a:p>
        </p:txBody>
      </p:sp>
    </p:spTree>
    <p:extLst>
      <p:ext uri="{BB962C8B-B14F-4D97-AF65-F5344CB8AC3E}">
        <p14:creationId xmlns:p14="http://schemas.microsoft.com/office/powerpoint/2010/main" val="111362928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descr="A green couch and orange chair&#10;&#10;Description automatically generated">
            <a:extLst>
              <a:ext uri="{FF2B5EF4-FFF2-40B4-BE49-F238E27FC236}">
                <a16:creationId xmlns:a16="http://schemas.microsoft.com/office/drawing/2014/main" id="{5F386071-4B7F-4E9C-01E0-FC07841FC6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9657541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aphicFrame>
        <p:nvGraphicFramePr>
          <p:cNvPr id="3" name="Object 2">
            <a:extLst>
              <a:ext uri="{FF2B5EF4-FFF2-40B4-BE49-F238E27FC236}">
                <a16:creationId xmlns:a16="http://schemas.microsoft.com/office/drawing/2014/main" id="{97D00728-E11E-4FCD-1617-0651DF7C8E62}"/>
              </a:ext>
            </a:extLst>
          </p:cNvPr>
          <p:cNvGraphicFramePr>
            <a:graphicFrameLocks noChangeAspect="1"/>
          </p:cNvGraphicFramePr>
          <p:nvPr>
            <p:extLst>
              <p:ext uri="{D42A27DB-BD31-4B8C-83A1-F6EECF244321}">
                <p14:modId xmlns:p14="http://schemas.microsoft.com/office/powerpoint/2010/main" val="574057947"/>
              </p:ext>
            </p:extLst>
          </p:nvPr>
        </p:nvGraphicFramePr>
        <p:xfrm>
          <a:off x="0" y="0"/>
          <a:ext cx="12220763" cy="6884255"/>
        </p:xfrm>
        <a:graphic>
          <a:graphicData uri="http://schemas.openxmlformats.org/presentationml/2006/ole">
            <mc:AlternateContent xmlns:mc="http://schemas.openxmlformats.org/markup-compatibility/2006">
              <mc:Choice xmlns:v="urn:schemas-microsoft-com:vml" Requires="v">
                <p:oleObj r:id="rId3" imgW="15667645" imgH="8825968" progId="">
                  <p:embed/>
                </p:oleObj>
              </mc:Choice>
              <mc:Fallback>
                <p:oleObj r:id="rId3" imgW="15667645" imgH="8825968" progId="">
                  <p:embed/>
                  <p:pic>
                    <p:nvPicPr>
                      <p:cNvPr id="0" name=""/>
                      <p:cNvPicPr/>
                      <p:nvPr/>
                    </p:nvPicPr>
                    <p:blipFill>
                      <a:blip r:embed="rId4"/>
                      <a:stretch>
                        <a:fillRect/>
                      </a:stretch>
                    </p:blipFill>
                    <p:spPr>
                      <a:xfrm>
                        <a:off x="0" y="0"/>
                        <a:ext cx="12220763" cy="6884255"/>
                      </a:xfrm>
                      <a:prstGeom prst="rect">
                        <a:avLst/>
                      </a:prstGeom>
                    </p:spPr>
                  </p:pic>
                </p:oleObj>
              </mc:Fallback>
            </mc:AlternateContent>
          </a:graphicData>
        </a:graphic>
      </p:graphicFrame>
    </p:spTree>
    <p:extLst>
      <p:ext uri="{BB962C8B-B14F-4D97-AF65-F5344CB8AC3E}">
        <p14:creationId xmlns:p14="http://schemas.microsoft.com/office/powerpoint/2010/main" val="72278361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descr="A room with a blue couch and orange chair&#10;&#10;Description automatically generated">
            <a:extLst>
              <a:ext uri="{FF2B5EF4-FFF2-40B4-BE49-F238E27FC236}">
                <a16:creationId xmlns:a16="http://schemas.microsoft.com/office/drawing/2014/main" id="{95B8AEF6-2AB8-B36F-7A71-22572C1DE2C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20223615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2" name="Rectangle 31">
            <a:extLst>
              <a:ext uri="{FF2B5EF4-FFF2-40B4-BE49-F238E27FC236}">
                <a16:creationId xmlns:a16="http://schemas.microsoft.com/office/drawing/2014/main" id="{4F7B9026-36AD-42E4-B172-8D68F3A339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collage of different furniture&#10;&#10;Description automatically generated">
            <a:extLst>
              <a:ext uri="{FF2B5EF4-FFF2-40B4-BE49-F238E27FC236}">
                <a16:creationId xmlns:a16="http://schemas.microsoft.com/office/drawing/2014/main" id="{5F835B93-A808-6546-774A-1206C1F6CF7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59907989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white couches&#10;&#10;Description automatically generated">
            <a:extLst>
              <a:ext uri="{FF2B5EF4-FFF2-40B4-BE49-F238E27FC236}">
                <a16:creationId xmlns:a16="http://schemas.microsoft.com/office/drawing/2014/main" id="{9A06A110-C033-E2D5-B2CA-5B1B98AAFA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48791989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7">
            <a:extLst>
              <a:ext uri="{FF2B5EF4-FFF2-40B4-BE49-F238E27FC236}">
                <a16:creationId xmlns:a16="http://schemas.microsoft.com/office/drawing/2014/main" id="{F101B3CC-B49F-4CE0-B198-228D1D4285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descr="A diagram of a couch&#10;&#10;Description automatically generated">
            <a:extLst>
              <a:ext uri="{FF2B5EF4-FFF2-40B4-BE49-F238E27FC236}">
                <a16:creationId xmlns:a16="http://schemas.microsoft.com/office/drawing/2014/main" id="{4C3BBF41-54C8-07F8-BBB0-2FFF702B83A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26063348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7" name="Picture 6" descr="A group of metal shelves&#10;&#10;Description automatically generated with medium confidence">
            <a:extLst>
              <a:ext uri="{FF2B5EF4-FFF2-40B4-BE49-F238E27FC236}">
                <a16:creationId xmlns:a16="http://schemas.microsoft.com/office/drawing/2014/main" id="{D3D2F1DC-C8D5-27E3-697E-B91CC193B7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17601E89-46A8-C03A-DA1E-CBECB95B31A5}"/>
              </a:ext>
            </a:extLst>
          </p:cNvPr>
          <p:cNvSpPr txBox="1"/>
          <p:nvPr/>
        </p:nvSpPr>
        <p:spPr>
          <a:xfrm>
            <a:off x="6509084" y="312821"/>
            <a:ext cx="4307305" cy="646331"/>
          </a:xfrm>
          <a:prstGeom prst="rect">
            <a:avLst/>
          </a:prstGeom>
          <a:noFill/>
        </p:spPr>
        <p:txBody>
          <a:bodyPr wrap="square" rtlCol="0">
            <a:spAutoFit/>
          </a:bodyPr>
          <a:lstStyle/>
          <a:p>
            <a:pPr algn="ctr"/>
            <a:r>
              <a:rPr lang="en-US">
                <a:solidFill>
                  <a:schemeClr val="accent3"/>
                </a:solidFill>
                <a:latin typeface="Hero" panose="00000500000000000000" pitchFamily="50" charset="0"/>
              </a:rPr>
              <a:t>Tension + </a:t>
            </a:r>
            <a:r>
              <a:rPr lang="en-US" err="1">
                <a:solidFill>
                  <a:schemeClr val="accent3"/>
                </a:solidFill>
                <a:latin typeface="Hero" panose="00000500000000000000" pitchFamily="50" charset="0"/>
              </a:rPr>
              <a:t>Lammhults</a:t>
            </a:r>
            <a:endParaRPr lang="en-US">
              <a:solidFill>
                <a:schemeClr val="accent3"/>
              </a:solidFill>
              <a:latin typeface="Hero" panose="00000500000000000000" pitchFamily="50" charset="0"/>
            </a:endParaRPr>
          </a:p>
          <a:p>
            <a:pPr algn="ctr"/>
            <a:r>
              <a:rPr lang="en-US">
                <a:solidFill>
                  <a:schemeClr val="accent3"/>
                </a:solidFill>
                <a:latin typeface="Hero" panose="00000500000000000000" pitchFamily="50" charset="0"/>
              </a:rPr>
              <a:t>Design – </a:t>
            </a:r>
            <a:r>
              <a:rPr lang="en-US" err="1">
                <a:solidFill>
                  <a:schemeClr val="accent3"/>
                </a:solidFill>
                <a:latin typeface="Hero" panose="00000500000000000000" pitchFamily="50" charset="0"/>
              </a:rPr>
              <a:t>Gustuv</a:t>
            </a:r>
            <a:r>
              <a:rPr lang="en-US">
                <a:solidFill>
                  <a:schemeClr val="accent3"/>
                </a:solidFill>
                <a:latin typeface="Hero" panose="00000500000000000000" pitchFamily="50" charset="0"/>
              </a:rPr>
              <a:t> </a:t>
            </a:r>
            <a:r>
              <a:rPr lang="en-US" err="1">
                <a:solidFill>
                  <a:schemeClr val="accent3"/>
                </a:solidFill>
                <a:latin typeface="Hero" panose="00000500000000000000" pitchFamily="50" charset="0"/>
              </a:rPr>
              <a:t>Winsth</a:t>
            </a:r>
            <a:endParaRPr lang="en-US">
              <a:solidFill>
                <a:schemeClr val="accent3"/>
              </a:solidFill>
              <a:latin typeface="Hero" panose="00000500000000000000" pitchFamily="50" charset="0"/>
            </a:endParaRPr>
          </a:p>
        </p:txBody>
      </p:sp>
    </p:spTree>
    <p:extLst>
      <p:ext uri="{BB962C8B-B14F-4D97-AF65-F5344CB8AC3E}">
        <p14:creationId xmlns:p14="http://schemas.microsoft.com/office/powerpoint/2010/main" val="360398359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descr="A table with a cart on it&#10;&#10;Description automatically generated with medium confidence">
            <a:extLst>
              <a:ext uri="{FF2B5EF4-FFF2-40B4-BE49-F238E27FC236}">
                <a16:creationId xmlns:a16="http://schemas.microsoft.com/office/drawing/2014/main" id="{D1CD1A07-DB61-3114-BFAF-3CFA380DCB9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32932451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descr="A yellow and white cart&#10;&#10;Description automatically generated with medium confidence">
            <a:extLst>
              <a:ext uri="{FF2B5EF4-FFF2-40B4-BE49-F238E27FC236}">
                <a16:creationId xmlns:a16="http://schemas.microsoft.com/office/drawing/2014/main" id="{A0FFE936-B40D-8070-FA6A-2316D7AB7C8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07727345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11BE3FA7-0D70-4431-814F-D8C40576EA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descr="A close-up of a wheel&#10;&#10;Description automatically generated">
            <a:extLst>
              <a:ext uri="{FF2B5EF4-FFF2-40B4-BE49-F238E27FC236}">
                <a16:creationId xmlns:a16="http://schemas.microsoft.com/office/drawing/2014/main" id="{4502F899-688A-B264-9E00-C485D7178A0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03561185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7" name="Picture 6" descr="A group of chairs in a room&#10;&#10;Description automatically generated">
            <a:extLst>
              <a:ext uri="{FF2B5EF4-FFF2-40B4-BE49-F238E27FC236}">
                <a16:creationId xmlns:a16="http://schemas.microsoft.com/office/drawing/2014/main" id="{A57989D4-D980-241A-CD3E-A95F31BC14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ACF88520-DDBB-62F8-53CB-2307F5D21CBF}"/>
              </a:ext>
            </a:extLst>
          </p:cNvPr>
          <p:cNvSpPr txBox="1"/>
          <p:nvPr/>
        </p:nvSpPr>
        <p:spPr>
          <a:xfrm>
            <a:off x="240633" y="1"/>
            <a:ext cx="4283242" cy="707886"/>
          </a:xfrm>
          <a:prstGeom prst="rect">
            <a:avLst/>
          </a:prstGeom>
          <a:noFill/>
        </p:spPr>
        <p:txBody>
          <a:bodyPr wrap="square" rtlCol="0">
            <a:spAutoFit/>
          </a:bodyPr>
          <a:lstStyle/>
          <a:p>
            <a:pPr algn="ctr"/>
            <a:r>
              <a:rPr lang="en-US" sz="2000" err="1">
                <a:solidFill>
                  <a:schemeClr val="accent3"/>
                </a:solidFill>
                <a:latin typeface="Hero" panose="00000500000000000000" pitchFamily="50" charset="0"/>
              </a:rPr>
              <a:t>Taburett</a:t>
            </a:r>
            <a:r>
              <a:rPr lang="en-US" sz="2000">
                <a:solidFill>
                  <a:schemeClr val="accent3"/>
                </a:solidFill>
                <a:latin typeface="Hero" panose="00000500000000000000" pitchFamily="50" charset="0"/>
              </a:rPr>
              <a:t> Plus + </a:t>
            </a:r>
            <a:r>
              <a:rPr lang="en-US" sz="2000" err="1">
                <a:solidFill>
                  <a:schemeClr val="accent3"/>
                </a:solidFill>
                <a:latin typeface="Hero" panose="00000500000000000000" pitchFamily="50" charset="0"/>
              </a:rPr>
              <a:t>Lammhults</a:t>
            </a:r>
            <a:endParaRPr lang="en-US" sz="2000">
              <a:solidFill>
                <a:schemeClr val="accent3"/>
              </a:solidFill>
              <a:latin typeface="Hero" panose="00000500000000000000" pitchFamily="50" charset="0"/>
            </a:endParaRPr>
          </a:p>
          <a:p>
            <a:pPr algn="ctr"/>
            <a:r>
              <a:rPr lang="en-US" sz="2000">
                <a:solidFill>
                  <a:schemeClr val="accent3"/>
                </a:solidFill>
                <a:latin typeface="Hero" panose="00000500000000000000" pitchFamily="50" charset="0"/>
              </a:rPr>
              <a:t>Design – Peter Andersson</a:t>
            </a:r>
          </a:p>
        </p:txBody>
      </p:sp>
    </p:spTree>
    <p:extLst>
      <p:ext uri="{BB962C8B-B14F-4D97-AF65-F5344CB8AC3E}">
        <p14:creationId xmlns:p14="http://schemas.microsoft.com/office/powerpoint/2010/main" val="294936471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descr="Several chairs in a room&#10;&#10;Description automatically generated">
            <a:extLst>
              <a:ext uri="{FF2B5EF4-FFF2-40B4-BE49-F238E27FC236}">
                <a16:creationId xmlns:a16="http://schemas.microsoft.com/office/drawing/2014/main" id="{74957B35-2227-25D4-28C8-35B8EEA638F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6354990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aphicFrame>
        <p:nvGraphicFramePr>
          <p:cNvPr id="2" name="Object 1">
            <a:extLst>
              <a:ext uri="{FF2B5EF4-FFF2-40B4-BE49-F238E27FC236}">
                <a16:creationId xmlns:a16="http://schemas.microsoft.com/office/drawing/2014/main" id="{7584EAE9-185C-55CA-35ED-966D3039BB50}"/>
              </a:ext>
            </a:extLst>
          </p:cNvPr>
          <p:cNvGraphicFramePr>
            <a:graphicFrameLocks noChangeAspect="1"/>
          </p:cNvGraphicFramePr>
          <p:nvPr>
            <p:extLst>
              <p:ext uri="{D42A27DB-BD31-4B8C-83A1-F6EECF244321}">
                <p14:modId xmlns:p14="http://schemas.microsoft.com/office/powerpoint/2010/main" val="1208011858"/>
              </p:ext>
            </p:extLst>
          </p:nvPr>
        </p:nvGraphicFramePr>
        <p:xfrm>
          <a:off x="0" y="0"/>
          <a:ext cx="12220763" cy="6884255"/>
        </p:xfrm>
        <a:graphic>
          <a:graphicData uri="http://schemas.openxmlformats.org/presentationml/2006/ole">
            <mc:AlternateContent xmlns:mc="http://schemas.openxmlformats.org/markup-compatibility/2006">
              <mc:Choice xmlns:v="urn:schemas-microsoft-com:vml" Requires="v">
                <p:oleObj r:id="rId3" imgW="15667645" imgH="8825968" progId="">
                  <p:embed/>
                </p:oleObj>
              </mc:Choice>
              <mc:Fallback>
                <p:oleObj r:id="rId3" imgW="15667645" imgH="8825968" progId="">
                  <p:embed/>
                  <p:pic>
                    <p:nvPicPr>
                      <p:cNvPr id="0" name=""/>
                      <p:cNvPicPr/>
                      <p:nvPr/>
                    </p:nvPicPr>
                    <p:blipFill>
                      <a:blip r:embed="rId4"/>
                      <a:stretch>
                        <a:fillRect/>
                      </a:stretch>
                    </p:blipFill>
                    <p:spPr>
                      <a:xfrm>
                        <a:off x="0" y="0"/>
                        <a:ext cx="12220763" cy="6884255"/>
                      </a:xfrm>
                      <a:prstGeom prst="rect">
                        <a:avLst/>
                      </a:prstGeom>
                    </p:spPr>
                  </p:pic>
                </p:oleObj>
              </mc:Fallback>
            </mc:AlternateContent>
          </a:graphicData>
        </a:graphic>
      </p:graphicFrame>
    </p:spTree>
    <p:extLst>
      <p:ext uri="{BB962C8B-B14F-4D97-AF65-F5344CB8AC3E}">
        <p14:creationId xmlns:p14="http://schemas.microsoft.com/office/powerpoint/2010/main" val="159812999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11BE3FA7-0D70-4431-814F-D8C40576EA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descr="A table and stool in a room&#10;&#10;Description automatically generated">
            <a:extLst>
              <a:ext uri="{FF2B5EF4-FFF2-40B4-BE49-F238E27FC236}">
                <a16:creationId xmlns:a16="http://schemas.microsoft.com/office/drawing/2014/main" id="{037A45AD-5074-9940-F35B-65FD57B58B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79417347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everal chairs with a backrest&#10;&#10;Description automatically generated">
            <a:extLst>
              <a:ext uri="{FF2B5EF4-FFF2-40B4-BE49-F238E27FC236}">
                <a16:creationId xmlns:a16="http://schemas.microsoft.com/office/drawing/2014/main" id="{BA81BFC8-1E12-0239-610E-A00009FFBE5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8603020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7" name="Picture 6" descr="A black and white image of a chair&#10;&#10;Description automatically generated">
            <a:extLst>
              <a:ext uri="{FF2B5EF4-FFF2-40B4-BE49-F238E27FC236}">
                <a16:creationId xmlns:a16="http://schemas.microsoft.com/office/drawing/2014/main" id="{AE488EFB-538F-D215-D289-1E8A12874F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5B93F129-8D10-B429-1B2E-042457EE86FF}"/>
              </a:ext>
            </a:extLst>
          </p:cNvPr>
          <p:cNvSpPr txBox="1"/>
          <p:nvPr/>
        </p:nvSpPr>
        <p:spPr>
          <a:xfrm>
            <a:off x="8049126" y="4981074"/>
            <a:ext cx="3537285" cy="923330"/>
          </a:xfrm>
          <a:prstGeom prst="rect">
            <a:avLst/>
          </a:prstGeom>
          <a:noFill/>
        </p:spPr>
        <p:txBody>
          <a:bodyPr wrap="square" rtlCol="0">
            <a:spAutoFit/>
          </a:bodyPr>
          <a:lstStyle/>
          <a:p>
            <a:pPr algn="ctr"/>
            <a:r>
              <a:rPr lang="en-US">
                <a:solidFill>
                  <a:schemeClr val="accent3"/>
                </a:solidFill>
                <a:latin typeface="Hero" panose="00000500000000000000" pitchFamily="50" charset="0"/>
              </a:rPr>
              <a:t>JUMP + MONTBEL</a:t>
            </a:r>
          </a:p>
          <a:p>
            <a:pPr algn="ctr"/>
            <a:r>
              <a:rPr lang="en-US">
                <a:solidFill>
                  <a:schemeClr val="accent3"/>
                </a:solidFill>
                <a:latin typeface="Hero" panose="00000500000000000000" pitchFamily="50" charset="0"/>
              </a:rPr>
              <a:t>Design – Edi + Paolo Ciani</a:t>
            </a:r>
          </a:p>
          <a:p>
            <a:endParaRPr lang="en-US">
              <a:solidFill>
                <a:schemeClr val="accent3"/>
              </a:solidFill>
              <a:latin typeface="Hero" panose="00000500000000000000" pitchFamily="50" charset="0"/>
            </a:endParaRPr>
          </a:p>
        </p:txBody>
      </p:sp>
    </p:spTree>
    <p:extLst>
      <p:ext uri="{BB962C8B-B14F-4D97-AF65-F5344CB8AC3E}">
        <p14:creationId xmlns:p14="http://schemas.microsoft.com/office/powerpoint/2010/main" val="242249777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7">
            <a:extLst>
              <a:ext uri="{FF2B5EF4-FFF2-40B4-BE49-F238E27FC236}">
                <a16:creationId xmlns:a16="http://schemas.microsoft.com/office/drawing/2014/main" id="{F101B3CC-B49F-4CE0-B198-228D1D4285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descr="A pair of chairs with a white background&#10;&#10;Description automatically generated">
            <a:extLst>
              <a:ext uri="{FF2B5EF4-FFF2-40B4-BE49-F238E27FC236}">
                <a16:creationId xmlns:a16="http://schemas.microsoft.com/office/drawing/2014/main" id="{E5623534-C90A-9C90-620D-78C2962DC72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08122766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7">
            <a:extLst>
              <a:ext uri="{FF2B5EF4-FFF2-40B4-BE49-F238E27FC236}">
                <a16:creationId xmlns:a16="http://schemas.microsoft.com/office/drawing/2014/main" id="{F101B3CC-B49F-4CE0-B198-228D1D4285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room with chairs and a table&#10;&#10;Description automatically generated">
            <a:extLst>
              <a:ext uri="{FF2B5EF4-FFF2-40B4-BE49-F238E27FC236}">
                <a16:creationId xmlns:a16="http://schemas.microsoft.com/office/drawing/2014/main" id="{B5D1D7EF-3C5A-AB6C-E1BB-24FC9A68AFD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01092804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7">
            <a:extLst>
              <a:ext uri="{FF2B5EF4-FFF2-40B4-BE49-F238E27FC236}">
                <a16:creationId xmlns:a16="http://schemas.microsoft.com/office/drawing/2014/main" id="{F101B3CC-B49F-4CE0-B198-228D1D4285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couple of chairs in different colors&#10;&#10;Description automatically generated">
            <a:extLst>
              <a:ext uri="{FF2B5EF4-FFF2-40B4-BE49-F238E27FC236}">
                <a16:creationId xmlns:a16="http://schemas.microsoft.com/office/drawing/2014/main" id="{81055573-F499-0E8F-201C-CE0E46E46C8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40867754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A collage of chairs&#10;&#10;Description automatically generated">
            <a:extLst>
              <a:ext uri="{FF2B5EF4-FFF2-40B4-BE49-F238E27FC236}">
                <a16:creationId xmlns:a16="http://schemas.microsoft.com/office/drawing/2014/main" id="{6E8259E4-32B0-C3A6-C1EE-68611E56D00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93030236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room with a table and chairs&#10;&#10;Description automatically generated">
            <a:extLst>
              <a:ext uri="{FF2B5EF4-FFF2-40B4-BE49-F238E27FC236}">
                <a16:creationId xmlns:a16="http://schemas.microsoft.com/office/drawing/2014/main" id="{05A36FA3-3497-60BB-1A4D-615E4B513D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56929599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7" name="Picture 6" descr="A drawing of a couch and coffee table&#10;&#10;Description automatically generated">
            <a:extLst>
              <a:ext uri="{FF2B5EF4-FFF2-40B4-BE49-F238E27FC236}">
                <a16:creationId xmlns:a16="http://schemas.microsoft.com/office/drawing/2014/main" id="{6F5A9E1E-5519-9C98-ECDB-F877BC2E206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9EC7242A-1CA3-731C-3B2B-741F325B2CCB}"/>
              </a:ext>
            </a:extLst>
          </p:cNvPr>
          <p:cNvSpPr txBox="1"/>
          <p:nvPr/>
        </p:nvSpPr>
        <p:spPr>
          <a:xfrm>
            <a:off x="2767263" y="336884"/>
            <a:ext cx="4836695" cy="646331"/>
          </a:xfrm>
          <a:prstGeom prst="rect">
            <a:avLst/>
          </a:prstGeom>
          <a:noFill/>
        </p:spPr>
        <p:txBody>
          <a:bodyPr wrap="square" rtlCol="0">
            <a:spAutoFit/>
          </a:bodyPr>
          <a:lstStyle/>
          <a:p>
            <a:pPr algn="ctr"/>
            <a:r>
              <a:rPr lang="en-US" err="1">
                <a:solidFill>
                  <a:schemeClr val="accent3"/>
                </a:solidFill>
                <a:latin typeface="Hero" panose="00000500000000000000" pitchFamily="50" charset="0"/>
              </a:rPr>
              <a:t>Metiz</a:t>
            </a:r>
            <a:r>
              <a:rPr lang="en-US">
                <a:solidFill>
                  <a:schemeClr val="accent3"/>
                </a:solidFill>
                <a:latin typeface="Hero" panose="00000500000000000000" pitchFamily="50" charset="0"/>
              </a:rPr>
              <a:t> + Tonon</a:t>
            </a:r>
          </a:p>
          <a:p>
            <a:pPr algn="ctr"/>
            <a:r>
              <a:rPr lang="en-US">
                <a:solidFill>
                  <a:schemeClr val="accent3"/>
                </a:solidFill>
                <a:latin typeface="Hero" panose="00000500000000000000" pitchFamily="50" charset="0"/>
              </a:rPr>
              <a:t>Design – David Fox</a:t>
            </a:r>
          </a:p>
        </p:txBody>
      </p:sp>
    </p:spTree>
    <p:extLst>
      <p:ext uri="{BB962C8B-B14F-4D97-AF65-F5344CB8AC3E}">
        <p14:creationId xmlns:p14="http://schemas.microsoft.com/office/powerpoint/2010/main" val="66204834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descr="A drawing of a couch and stools&#10;&#10;Description automatically generated">
            <a:extLst>
              <a:ext uri="{FF2B5EF4-FFF2-40B4-BE49-F238E27FC236}">
                <a16:creationId xmlns:a16="http://schemas.microsoft.com/office/drawing/2014/main" id="{1982FE2D-013A-5DB6-6A1E-DCF4DA22EB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9449657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aphicFrame>
        <p:nvGraphicFramePr>
          <p:cNvPr id="3" name="Object 2">
            <a:extLst>
              <a:ext uri="{FF2B5EF4-FFF2-40B4-BE49-F238E27FC236}">
                <a16:creationId xmlns:a16="http://schemas.microsoft.com/office/drawing/2014/main" id="{A2E0E514-83A8-D911-7EFE-C26A82B399CE}"/>
              </a:ext>
            </a:extLst>
          </p:cNvPr>
          <p:cNvGraphicFramePr>
            <a:graphicFrameLocks noChangeAspect="1"/>
          </p:cNvGraphicFramePr>
          <p:nvPr>
            <p:extLst>
              <p:ext uri="{D42A27DB-BD31-4B8C-83A1-F6EECF244321}">
                <p14:modId xmlns:p14="http://schemas.microsoft.com/office/powerpoint/2010/main" val="3248478739"/>
              </p:ext>
            </p:extLst>
          </p:nvPr>
        </p:nvGraphicFramePr>
        <p:xfrm>
          <a:off x="0" y="0"/>
          <a:ext cx="12220763" cy="6884255"/>
        </p:xfrm>
        <a:graphic>
          <a:graphicData uri="http://schemas.openxmlformats.org/presentationml/2006/ole">
            <mc:AlternateContent xmlns:mc="http://schemas.openxmlformats.org/markup-compatibility/2006">
              <mc:Choice xmlns:v="urn:schemas-microsoft-com:vml" Requires="v">
                <p:oleObj r:id="rId3" imgW="15667645" imgH="8825968" progId="">
                  <p:embed/>
                </p:oleObj>
              </mc:Choice>
              <mc:Fallback>
                <p:oleObj r:id="rId3" imgW="15667645" imgH="8825968" progId="">
                  <p:embed/>
                  <p:pic>
                    <p:nvPicPr>
                      <p:cNvPr id="0" name=""/>
                      <p:cNvPicPr/>
                      <p:nvPr/>
                    </p:nvPicPr>
                    <p:blipFill>
                      <a:blip r:embed="rId4"/>
                      <a:stretch>
                        <a:fillRect/>
                      </a:stretch>
                    </p:blipFill>
                    <p:spPr>
                      <a:xfrm>
                        <a:off x="0" y="0"/>
                        <a:ext cx="12220763" cy="6884255"/>
                      </a:xfrm>
                      <a:prstGeom prst="rect">
                        <a:avLst/>
                      </a:prstGeom>
                    </p:spPr>
                  </p:pic>
                </p:oleObj>
              </mc:Fallback>
            </mc:AlternateContent>
          </a:graphicData>
        </a:graphic>
      </p:graphicFrame>
    </p:spTree>
    <p:extLst>
      <p:ext uri="{BB962C8B-B14F-4D97-AF65-F5344CB8AC3E}">
        <p14:creationId xmlns:p14="http://schemas.microsoft.com/office/powerpoint/2010/main" val="224869120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descr="A group of chairs and a stool&#10;&#10;Description automatically generated">
            <a:extLst>
              <a:ext uri="{FF2B5EF4-FFF2-40B4-BE49-F238E27FC236}">
                <a16:creationId xmlns:a16="http://schemas.microsoft.com/office/drawing/2014/main" id="{55726022-82EB-25D8-4044-B181100643D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55129440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descr="A group of chairs and a table&#10;&#10;Description automatically generated">
            <a:extLst>
              <a:ext uri="{FF2B5EF4-FFF2-40B4-BE49-F238E27FC236}">
                <a16:creationId xmlns:a16="http://schemas.microsoft.com/office/drawing/2014/main" id="{CAB33FAB-D5CD-1EE6-B65D-6FB5565F18D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85453501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3" name="Rectangle 32">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descr="A room with a round table and chairs&#10;&#10;Description automatically generated">
            <a:extLst>
              <a:ext uri="{FF2B5EF4-FFF2-40B4-BE49-F238E27FC236}">
                <a16:creationId xmlns:a16="http://schemas.microsoft.com/office/drawing/2014/main" id="{40B22150-912F-06AE-5555-3155BBB9A82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2160227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ollage of chairs and a table&#10;&#10;Description automatically generated">
            <a:extLst>
              <a:ext uri="{FF2B5EF4-FFF2-40B4-BE49-F238E27FC236}">
                <a16:creationId xmlns:a16="http://schemas.microsoft.com/office/drawing/2014/main" id="{5DCE5EEB-CF85-6BF6-83CF-E0F0836E2A6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53493195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4" name="Rectangle 43">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couple of pink chairs&#10;&#10;Description automatically generated">
            <a:extLst>
              <a:ext uri="{FF2B5EF4-FFF2-40B4-BE49-F238E27FC236}">
                <a16:creationId xmlns:a16="http://schemas.microsoft.com/office/drawing/2014/main" id="{9F2F7D04-F6A0-9A45-08AC-6B7BD6ECFDA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0482775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7" name="Picture 6" descr="A drawing of a chair&#10;&#10;Description automatically generated">
            <a:extLst>
              <a:ext uri="{FF2B5EF4-FFF2-40B4-BE49-F238E27FC236}">
                <a16:creationId xmlns:a16="http://schemas.microsoft.com/office/drawing/2014/main" id="{E6E96AD5-AE62-5A2C-2569-39304310B2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29F87C6E-B31A-ABCC-9016-A1ED77CFCF19}"/>
              </a:ext>
            </a:extLst>
          </p:cNvPr>
          <p:cNvSpPr txBox="1"/>
          <p:nvPr/>
        </p:nvSpPr>
        <p:spPr>
          <a:xfrm>
            <a:off x="6882063" y="5823284"/>
            <a:ext cx="3741821" cy="646331"/>
          </a:xfrm>
          <a:prstGeom prst="rect">
            <a:avLst/>
          </a:prstGeom>
          <a:noFill/>
        </p:spPr>
        <p:txBody>
          <a:bodyPr wrap="square" rtlCol="0">
            <a:spAutoFit/>
          </a:bodyPr>
          <a:lstStyle/>
          <a:p>
            <a:pPr algn="ctr"/>
            <a:r>
              <a:rPr lang="en-US">
                <a:solidFill>
                  <a:schemeClr val="accent3"/>
                </a:solidFill>
              </a:rPr>
              <a:t>STRIP + TONON </a:t>
            </a:r>
          </a:p>
          <a:p>
            <a:pPr algn="ctr"/>
            <a:r>
              <a:rPr lang="en-US">
                <a:solidFill>
                  <a:schemeClr val="accent3"/>
                </a:solidFill>
              </a:rPr>
              <a:t>Design – Martin </a:t>
            </a:r>
            <a:r>
              <a:rPr lang="en-US" err="1">
                <a:solidFill>
                  <a:schemeClr val="accent3"/>
                </a:solidFill>
              </a:rPr>
              <a:t>Ballendat</a:t>
            </a:r>
            <a:endParaRPr lang="en-US">
              <a:solidFill>
                <a:schemeClr val="accent3"/>
              </a:solidFill>
            </a:endParaRPr>
          </a:p>
        </p:txBody>
      </p:sp>
    </p:spTree>
    <p:extLst>
      <p:ext uri="{BB962C8B-B14F-4D97-AF65-F5344CB8AC3E}">
        <p14:creationId xmlns:p14="http://schemas.microsoft.com/office/powerpoint/2010/main" val="141154945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01D0AF59-99C3-4251-AB9A-C966C6AD44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1855405F-37A2-4869-9154-F8BE3BECE6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diagram of a chair&#10;&#10;Description automatically generated">
            <a:extLst>
              <a:ext uri="{FF2B5EF4-FFF2-40B4-BE49-F238E27FC236}">
                <a16:creationId xmlns:a16="http://schemas.microsoft.com/office/drawing/2014/main" id="{DC99FC98-DFDC-AC4B-3289-4BAA97AD3DB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41778734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descr="Close-up of a chair&#10;&#10;Description automatically generated">
            <a:extLst>
              <a:ext uri="{FF2B5EF4-FFF2-40B4-BE49-F238E27FC236}">
                <a16:creationId xmlns:a16="http://schemas.microsoft.com/office/drawing/2014/main" id="{B58E81B4-3F57-2C91-6B8C-26CE602C18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44619805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descr="A group of chairs in a room&#10;&#10;Description automatically generated">
            <a:extLst>
              <a:ext uri="{FF2B5EF4-FFF2-40B4-BE49-F238E27FC236}">
                <a16:creationId xmlns:a16="http://schemas.microsoft.com/office/drawing/2014/main" id="{CDA626DB-9D8D-1D65-72CE-E577795A57C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63772757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chairs with legs&#10;&#10;Description automatically generated">
            <a:extLst>
              <a:ext uri="{FF2B5EF4-FFF2-40B4-BE49-F238E27FC236}">
                <a16:creationId xmlns:a16="http://schemas.microsoft.com/office/drawing/2014/main" id="{CEFFA4BE-5A56-8255-2323-08DC2F9AB07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8884669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aphicFrame>
        <p:nvGraphicFramePr>
          <p:cNvPr id="2" name="Object 1">
            <a:extLst>
              <a:ext uri="{FF2B5EF4-FFF2-40B4-BE49-F238E27FC236}">
                <a16:creationId xmlns:a16="http://schemas.microsoft.com/office/drawing/2014/main" id="{7E2F8A11-0BDC-41CA-48D8-BEA4F82477CD}"/>
              </a:ext>
            </a:extLst>
          </p:cNvPr>
          <p:cNvGraphicFramePr>
            <a:graphicFrameLocks noChangeAspect="1"/>
          </p:cNvGraphicFramePr>
          <p:nvPr>
            <p:extLst>
              <p:ext uri="{D42A27DB-BD31-4B8C-83A1-F6EECF244321}">
                <p14:modId xmlns:p14="http://schemas.microsoft.com/office/powerpoint/2010/main" val="3896235411"/>
              </p:ext>
            </p:extLst>
          </p:nvPr>
        </p:nvGraphicFramePr>
        <p:xfrm>
          <a:off x="0" y="0"/>
          <a:ext cx="12220763" cy="6884255"/>
        </p:xfrm>
        <a:graphic>
          <a:graphicData uri="http://schemas.openxmlformats.org/presentationml/2006/ole">
            <mc:AlternateContent xmlns:mc="http://schemas.openxmlformats.org/markup-compatibility/2006">
              <mc:Choice xmlns:v="urn:schemas-microsoft-com:vml" Requires="v">
                <p:oleObj r:id="rId3" imgW="15667645" imgH="8825968" progId="">
                  <p:embed/>
                </p:oleObj>
              </mc:Choice>
              <mc:Fallback>
                <p:oleObj r:id="rId3" imgW="15667645" imgH="8825968" progId="">
                  <p:embed/>
                  <p:pic>
                    <p:nvPicPr>
                      <p:cNvPr id="0" name=""/>
                      <p:cNvPicPr/>
                      <p:nvPr/>
                    </p:nvPicPr>
                    <p:blipFill>
                      <a:blip r:embed="rId4"/>
                      <a:stretch>
                        <a:fillRect/>
                      </a:stretch>
                    </p:blipFill>
                    <p:spPr>
                      <a:xfrm>
                        <a:off x="0" y="0"/>
                        <a:ext cx="12220763" cy="6884255"/>
                      </a:xfrm>
                      <a:prstGeom prst="rect">
                        <a:avLst/>
                      </a:prstGeom>
                    </p:spPr>
                  </p:pic>
                </p:oleObj>
              </mc:Fallback>
            </mc:AlternateContent>
          </a:graphicData>
        </a:graphic>
      </p:graphicFrame>
    </p:spTree>
    <p:extLst>
      <p:ext uri="{BB962C8B-B14F-4D97-AF65-F5344CB8AC3E}">
        <p14:creationId xmlns:p14="http://schemas.microsoft.com/office/powerpoint/2010/main" val="249498589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chairs in a room&#10;&#10;Description automatically generated">
            <a:extLst>
              <a:ext uri="{FF2B5EF4-FFF2-40B4-BE49-F238E27FC236}">
                <a16:creationId xmlns:a16="http://schemas.microsoft.com/office/drawing/2014/main" id="{4F7AE8BC-B53C-4BB6-0D8B-8AA39E57AB4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61998592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7" name="Picture 6" descr="A drawing of a couch and a coffee table&#10;&#10;Description automatically generated">
            <a:extLst>
              <a:ext uri="{FF2B5EF4-FFF2-40B4-BE49-F238E27FC236}">
                <a16:creationId xmlns:a16="http://schemas.microsoft.com/office/drawing/2014/main" id="{A5709EAC-3ED7-1D33-7CCC-0ED628392DA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DC702E07-2BFA-86A8-B718-8CD638D3F03F}"/>
              </a:ext>
            </a:extLst>
          </p:cNvPr>
          <p:cNvSpPr txBox="1"/>
          <p:nvPr/>
        </p:nvSpPr>
        <p:spPr>
          <a:xfrm>
            <a:off x="5943600" y="433137"/>
            <a:ext cx="4114800" cy="646331"/>
          </a:xfrm>
          <a:prstGeom prst="rect">
            <a:avLst/>
          </a:prstGeom>
          <a:noFill/>
        </p:spPr>
        <p:txBody>
          <a:bodyPr wrap="square" rtlCol="0">
            <a:spAutoFit/>
          </a:bodyPr>
          <a:lstStyle/>
          <a:p>
            <a:pPr algn="ctr"/>
            <a:r>
              <a:rPr lang="en-US">
                <a:solidFill>
                  <a:schemeClr val="accent3"/>
                </a:solidFill>
                <a:latin typeface="Hero" panose="00000500000000000000" pitchFamily="50" charset="0"/>
              </a:rPr>
              <a:t>Cosmo + Et Al</a:t>
            </a:r>
          </a:p>
          <a:p>
            <a:pPr algn="ctr"/>
            <a:r>
              <a:rPr lang="en-US">
                <a:solidFill>
                  <a:schemeClr val="accent3"/>
                </a:solidFill>
                <a:latin typeface="Hero" panose="00000500000000000000" pitchFamily="50" charset="0"/>
              </a:rPr>
              <a:t>Design – Phillipe </a:t>
            </a:r>
            <a:r>
              <a:rPr lang="en-US" err="1">
                <a:solidFill>
                  <a:schemeClr val="accent3"/>
                </a:solidFill>
                <a:latin typeface="Hero" panose="00000500000000000000" pitchFamily="50" charset="0"/>
              </a:rPr>
              <a:t>Tabet</a:t>
            </a:r>
            <a:endParaRPr lang="en-US">
              <a:solidFill>
                <a:schemeClr val="accent3"/>
              </a:solidFill>
              <a:latin typeface="Hero" panose="00000500000000000000" pitchFamily="50" charset="0"/>
            </a:endParaRPr>
          </a:p>
        </p:txBody>
      </p:sp>
    </p:spTree>
    <p:extLst>
      <p:ext uri="{BB962C8B-B14F-4D97-AF65-F5344CB8AC3E}">
        <p14:creationId xmlns:p14="http://schemas.microsoft.com/office/powerpoint/2010/main" val="109428132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descr="A group of grey couches and a coffee table&#10;&#10;Description automatically generated">
            <a:extLst>
              <a:ext uri="{FF2B5EF4-FFF2-40B4-BE49-F238E27FC236}">
                <a16:creationId xmlns:a16="http://schemas.microsoft.com/office/drawing/2014/main" id="{541CAF6A-6F36-EF80-2C4F-D4E432CC032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98715504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9" name="Rectangle 3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descr="A couches with a coffee table&#10;&#10;Description automatically generated">
            <a:extLst>
              <a:ext uri="{FF2B5EF4-FFF2-40B4-BE49-F238E27FC236}">
                <a16:creationId xmlns:a16="http://schemas.microsoft.com/office/drawing/2014/main" id="{F4A6E173-1AD8-A46D-2EC0-F642507D2EC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94106050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01D0AF59-99C3-4251-AB9A-C966C6AD44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1855405F-37A2-4869-9154-F8BE3BECE6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group of chairs and a table&#10;&#10;Description automatically generated">
            <a:extLst>
              <a:ext uri="{FF2B5EF4-FFF2-40B4-BE49-F238E27FC236}">
                <a16:creationId xmlns:a16="http://schemas.microsoft.com/office/drawing/2014/main" id="{02622EE7-D6C6-1115-F298-32459E34002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5902698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chairs in a room&#10;&#10;Description automatically generated">
            <a:extLst>
              <a:ext uri="{FF2B5EF4-FFF2-40B4-BE49-F238E27FC236}">
                <a16:creationId xmlns:a16="http://schemas.microsoft.com/office/drawing/2014/main" id="{8869928D-586E-6F0A-801C-1ECFEA61C07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21844504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descr="A couch with a table&#10;&#10;Description automatically generated">
            <a:extLst>
              <a:ext uri="{FF2B5EF4-FFF2-40B4-BE49-F238E27FC236}">
                <a16:creationId xmlns:a16="http://schemas.microsoft.com/office/drawing/2014/main" id="{2022A84C-46A0-39D8-E418-18DA536414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84856129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close-up of a chair&#10;&#10;Description automatically generated">
            <a:extLst>
              <a:ext uri="{FF2B5EF4-FFF2-40B4-BE49-F238E27FC236}">
                <a16:creationId xmlns:a16="http://schemas.microsoft.com/office/drawing/2014/main" id="{5C73D879-190D-4E7D-3795-7FFB614E1E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19795685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everal different colored chairs with text&#10;&#10;Description automatically generated">
            <a:extLst>
              <a:ext uri="{FF2B5EF4-FFF2-40B4-BE49-F238E27FC236}">
                <a16:creationId xmlns:a16="http://schemas.microsoft.com/office/drawing/2014/main" id="{69F7078A-EA50-6763-B4F0-BD661FB32F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59313858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white background with black text&#10;&#10;Description automatically generated">
            <a:extLst>
              <a:ext uri="{FF2B5EF4-FFF2-40B4-BE49-F238E27FC236}">
                <a16:creationId xmlns:a16="http://schemas.microsoft.com/office/drawing/2014/main" id="{AFC208C0-BD83-6ABE-0280-60D57FF0726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0937045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aphicFrame>
        <p:nvGraphicFramePr>
          <p:cNvPr id="2" name="Object 1">
            <a:extLst>
              <a:ext uri="{FF2B5EF4-FFF2-40B4-BE49-F238E27FC236}">
                <a16:creationId xmlns:a16="http://schemas.microsoft.com/office/drawing/2014/main" id="{92670E59-6C2E-C232-43D3-EF9F0E953FFB}"/>
              </a:ext>
            </a:extLst>
          </p:cNvPr>
          <p:cNvGraphicFramePr>
            <a:graphicFrameLocks noChangeAspect="1"/>
          </p:cNvGraphicFramePr>
          <p:nvPr>
            <p:extLst>
              <p:ext uri="{D42A27DB-BD31-4B8C-83A1-F6EECF244321}">
                <p14:modId xmlns:p14="http://schemas.microsoft.com/office/powerpoint/2010/main" val="2777295325"/>
              </p:ext>
            </p:extLst>
          </p:nvPr>
        </p:nvGraphicFramePr>
        <p:xfrm>
          <a:off x="0" y="0"/>
          <a:ext cx="12220763" cy="6884255"/>
        </p:xfrm>
        <a:graphic>
          <a:graphicData uri="http://schemas.openxmlformats.org/presentationml/2006/ole">
            <mc:AlternateContent xmlns:mc="http://schemas.openxmlformats.org/markup-compatibility/2006">
              <mc:Choice xmlns:v="urn:schemas-microsoft-com:vml" Requires="v">
                <p:oleObj r:id="rId3" imgW="15667645" imgH="8825968" progId="">
                  <p:embed/>
                </p:oleObj>
              </mc:Choice>
              <mc:Fallback>
                <p:oleObj r:id="rId3" imgW="15667645" imgH="8825968" progId="">
                  <p:embed/>
                  <p:pic>
                    <p:nvPicPr>
                      <p:cNvPr id="0" name=""/>
                      <p:cNvPicPr/>
                      <p:nvPr/>
                    </p:nvPicPr>
                    <p:blipFill>
                      <a:blip r:embed="rId4"/>
                      <a:stretch>
                        <a:fillRect/>
                      </a:stretch>
                    </p:blipFill>
                    <p:spPr>
                      <a:xfrm>
                        <a:off x="0" y="0"/>
                        <a:ext cx="12220763" cy="6884255"/>
                      </a:xfrm>
                      <a:prstGeom prst="rect">
                        <a:avLst/>
                      </a:prstGeom>
                    </p:spPr>
                  </p:pic>
                </p:oleObj>
              </mc:Fallback>
            </mc:AlternateContent>
          </a:graphicData>
        </a:graphic>
      </p:graphicFrame>
    </p:spTree>
    <p:extLst>
      <p:ext uri="{BB962C8B-B14F-4D97-AF65-F5344CB8AC3E}">
        <p14:creationId xmlns:p14="http://schemas.microsoft.com/office/powerpoint/2010/main" val="36283007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aphicFrame>
        <p:nvGraphicFramePr>
          <p:cNvPr id="3" name="Object 2">
            <a:extLst>
              <a:ext uri="{FF2B5EF4-FFF2-40B4-BE49-F238E27FC236}">
                <a16:creationId xmlns:a16="http://schemas.microsoft.com/office/drawing/2014/main" id="{3644274C-18C9-668F-9B5B-1794478144E0}"/>
              </a:ext>
            </a:extLst>
          </p:cNvPr>
          <p:cNvGraphicFramePr>
            <a:graphicFrameLocks noChangeAspect="1"/>
          </p:cNvGraphicFramePr>
          <p:nvPr>
            <p:extLst>
              <p:ext uri="{D42A27DB-BD31-4B8C-83A1-F6EECF244321}">
                <p14:modId xmlns:p14="http://schemas.microsoft.com/office/powerpoint/2010/main" val="3350917160"/>
              </p:ext>
            </p:extLst>
          </p:nvPr>
        </p:nvGraphicFramePr>
        <p:xfrm>
          <a:off x="0" y="0"/>
          <a:ext cx="12220763" cy="6884255"/>
        </p:xfrm>
        <a:graphic>
          <a:graphicData uri="http://schemas.openxmlformats.org/presentationml/2006/ole">
            <mc:AlternateContent xmlns:mc="http://schemas.openxmlformats.org/markup-compatibility/2006">
              <mc:Choice xmlns:v="urn:schemas-microsoft-com:vml" Requires="v">
                <p:oleObj r:id="rId3" imgW="15667645" imgH="8825968" progId="">
                  <p:embed/>
                </p:oleObj>
              </mc:Choice>
              <mc:Fallback>
                <p:oleObj r:id="rId3" imgW="15667645" imgH="8825968" progId="">
                  <p:embed/>
                  <p:pic>
                    <p:nvPicPr>
                      <p:cNvPr id="0" name=""/>
                      <p:cNvPicPr/>
                      <p:nvPr/>
                    </p:nvPicPr>
                    <p:blipFill>
                      <a:blip r:embed="rId4"/>
                      <a:stretch>
                        <a:fillRect/>
                      </a:stretch>
                    </p:blipFill>
                    <p:spPr>
                      <a:xfrm>
                        <a:off x="0" y="0"/>
                        <a:ext cx="12220763" cy="6884255"/>
                      </a:xfrm>
                      <a:prstGeom prst="rect">
                        <a:avLst/>
                      </a:prstGeom>
                    </p:spPr>
                  </p:pic>
                </p:oleObj>
              </mc:Fallback>
            </mc:AlternateContent>
          </a:graphicData>
        </a:graphic>
      </p:graphicFrame>
    </p:spTree>
    <p:extLst>
      <p:ext uri="{BB962C8B-B14F-4D97-AF65-F5344CB8AC3E}">
        <p14:creationId xmlns:p14="http://schemas.microsoft.com/office/powerpoint/2010/main" val="31533185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chairs on a white surface&#10;&#10;Description automatically generated">
            <a:extLst>
              <a:ext uri="{FF2B5EF4-FFF2-40B4-BE49-F238E27FC236}">
                <a16:creationId xmlns:a16="http://schemas.microsoft.com/office/drawing/2014/main" id="{04CDB095-4916-9926-6D50-4CCE1A5C3D6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46147535"/>
      </p:ext>
    </p:extLst>
  </p:cSld>
  <p:clrMapOvr>
    <a:masterClrMapping/>
  </p:clrMapOvr>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t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69DFBED65F16E4394A2479A8FD92B92" ma:contentTypeVersion="20" ma:contentTypeDescription="Create a new document." ma:contentTypeScope="" ma:versionID="062e8e305f356026204a858fc0b7d373">
  <xsd:schema xmlns:xsd="http://www.w3.org/2001/XMLSchema" xmlns:xs="http://www.w3.org/2001/XMLSchema" xmlns:p="http://schemas.microsoft.com/office/2006/metadata/properties" xmlns:ns2="1aaeec95-ad3d-46bd-87a9-f99fa55023d9" xmlns:ns3="eb1f94eb-1ddc-49a6-80b2-023b7dc203dd" targetNamespace="http://schemas.microsoft.com/office/2006/metadata/properties" ma:root="true" ma:fieldsID="725eb127704f8d8eade227117adaa4dd" ns2:_="" ns3:_="">
    <xsd:import namespace="1aaeec95-ad3d-46bd-87a9-f99fa55023d9"/>
    <xsd:import namespace="eb1f94eb-1ddc-49a6-80b2-023b7dc203dd"/>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AutoTags" minOccurs="0"/>
                <xsd:element ref="ns2:MediaServiceGenerationTime" minOccurs="0"/>
                <xsd:element ref="ns2:MediaServiceEventHashCode" minOccurs="0"/>
                <xsd:element ref="ns2:MediaServiceOCR" minOccurs="0"/>
                <xsd:element ref="ns3:TaxCatchAll" minOccurs="0"/>
                <xsd:element ref="ns2:lcf76f155ced4ddcb4097134ff3c332f" minOccurs="0"/>
                <xsd:element ref="ns2:MediaServiceLocation" minOccurs="0"/>
                <xsd:element ref="ns2:MediaServiceAutoKeyPoints" minOccurs="0"/>
                <xsd:element ref="ns2:MediaServiceKeyPoints" minOccurs="0"/>
                <xsd:element ref="ns3:SharedWithUsers" minOccurs="0"/>
                <xsd:element ref="ns3:SharedWithDetail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aaeec95-ad3d-46bd-87a9-f99fa55023d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06454c59-3d2b-428e-91fc-8d96a51b8dbb" ma:termSetId="09814cd3-568e-fe90-9814-8d621ff8fb84" ma:anchorId="fba54fb3-c3e1-fe81-a776-ca4b69148c4d" ma:open="true" ma:isKeyword="false">
      <xsd:complexType>
        <xsd:sequence>
          <xsd:element ref="pc:Terms" minOccurs="0" maxOccurs="1"/>
        </xsd:sequence>
      </xsd:complexType>
    </xsd:element>
    <xsd:element name="MediaServiceLocation" ma:index="19" nillable="true" ma:displayName="Location" ma:internalName="MediaServiceLocation" ma:readOnly="true">
      <xsd:simpleType>
        <xsd:restriction base="dms:Text"/>
      </xsd:simple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true">
      <xsd:simpleType>
        <xsd:restriction base="dms:Note">
          <xsd:maxLength value="255"/>
        </xsd:restriction>
      </xsd:simple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eb1f94eb-1ddc-49a6-80b2-023b7dc203dd" elementFormDefault="qualified">
    <xsd:import namespace="http://schemas.microsoft.com/office/2006/documentManagement/types"/>
    <xsd:import namespace="http://schemas.microsoft.com/office/infopath/2007/PartnerControls"/>
    <xsd:element name="TaxCatchAll" ma:index="16" nillable="true" ma:displayName="Taxonomy Catch All Column" ma:hidden="true" ma:list="{aec46dc0-b7d2-43bf-8227-d8b9ba28bde6}" ma:internalName="TaxCatchAll" ma:showField="CatchAllData" ma:web="eb1f94eb-1ddc-49a6-80b2-023b7dc203dd">
      <xsd:complexType>
        <xsd:complexContent>
          <xsd:extension base="dms:MultiChoiceLookup">
            <xsd:sequence>
              <xsd:element name="Value" type="dms:Lookup" maxOccurs="unbounded" minOccurs="0" nillable="true"/>
            </xsd:sequence>
          </xsd:extension>
        </xsd:complexContent>
      </xsd:complexType>
    </xsd:element>
    <xsd:element name="SharedWithUsers" ma:index="2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976BB31-6AA1-49A5-ADC2-54D31AB43C3C}"/>
</file>

<file path=customXml/itemProps2.xml><?xml version="1.0" encoding="utf-8"?>
<ds:datastoreItem xmlns:ds="http://schemas.openxmlformats.org/officeDocument/2006/customXml" ds:itemID="{59BF6497-D667-4347-93C8-0E1E0A5080FB}"/>
</file>

<file path=docProps/app.xml><?xml version="1.0" encoding="utf-8"?>
<Properties xmlns="http://schemas.openxmlformats.org/officeDocument/2006/extended-properties" xmlns:vt="http://schemas.openxmlformats.org/officeDocument/2006/docPropsVTypes">
  <Template/>
  <TotalTime>12</TotalTime>
  <Words>1588</Words>
  <Application>Microsoft Office PowerPoint</Application>
  <PresentationFormat>Widescreen</PresentationFormat>
  <Paragraphs>163</Paragraphs>
  <Slides>69</Slides>
  <Notes>62</Notes>
  <HiddenSlides>0</HiddenSlides>
  <MMClips>0</MMClips>
  <ScaleCrop>false</ScaleCrop>
  <HeadingPairs>
    <vt:vector size="8" baseType="variant">
      <vt:variant>
        <vt:lpstr>Fonts Used</vt:lpstr>
      </vt:variant>
      <vt:variant>
        <vt:i4>9</vt:i4>
      </vt:variant>
      <vt:variant>
        <vt:lpstr>Theme</vt:lpstr>
      </vt:variant>
      <vt:variant>
        <vt:i4>2</vt:i4>
      </vt:variant>
      <vt:variant>
        <vt:lpstr>Embedded OLE Servers</vt:lpstr>
      </vt:variant>
      <vt:variant>
        <vt:i4>0</vt:i4>
      </vt:variant>
      <vt:variant>
        <vt:lpstr>Slide Titles</vt:lpstr>
      </vt:variant>
      <vt:variant>
        <vt:i4>69</vt:i4>
      </vt:variant>
    </vt:vector>
  </HeadingPairs>
  <TitlesOfParts>
    <vt:vector size="80" baseType="lpstr">
      <vt:lpstr>Arial</vt:lpstr>
      <vt:lpstr>BrownLLWeb</vt:lpstr>
      <vt:lpstr>Calibri</vt:lpstr>
      <vt:lpstr>Calibri Light</vt:lpstr>
      <vt:lpstr>futura-pt</vt:lpstr>
      <vt:lpstr>Hero</vt:lpstr>
      <vt:lpstr>Hero Light</vt:lpstr>
      <vt:lpstr>Montserrat</vt:lpstr>
      <vt:lpstr>Work Sans</vt:lpstr>
      <vt:lpstr>Office-tema</vt:lpstr>
      <vt:lpstr>2_Office-tema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PowerPoint-presentation</dc:title>
  <dc:creator>Åsa van Drumpt</dc:creator>
  <cp:lastModifiedBy>Lee Dyson</cp:lastModifiedBy>
  <cp:revision>5</cp:revision>
  <dcterms:created xsi:type="dcterms:W3CDTF">2021-02-10T10:45:37Z</dcterms:created>
  <dcterms:modified xsi:type="dcterms:W3CDTF">2024-05-21T15:20:46Z</dcterms:modified>
</cp:coreProperties>
</file>